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5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7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8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537312">
            <a:off x="6266792" y="817016"/>
            <a:ext cx="3802918" cy="3764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[Anh2]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41832" y="649224"/>
            <a:ext cx="4078224" cy="5577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[Anh1]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3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2</cp:revision>
  <dcterms:created xsi:type="dcterms:W3CDTF">2025-10-08T13:34:18Z</dcterms:created>
  <dcterms:modified xsi:type="dcterms:W3CDTF">2025-10-08T15:01:12Z</dcterms:modified>
</cp:coreProperties>
</file>