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9728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85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22363"/>
            <a:ext cx="82296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2038"/>
            <a:ext cx="82296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14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905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365125"/>
            <a:ext cx="236601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365125"/>
            <a:ext cx="696087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377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9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709739"/>
            <a:ext cx="946404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4589464"/>
            <a:ext cx="946404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30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7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365126"/>
            <a:ext cx="946404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681163"/>
            <a:ext cx="464200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2505075"/>
            <a:ext cx="464200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681163"/>
            <a:ext cx="4664869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2505075"/>
            <a:ext cx="4664869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31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38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95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987426"/>
            <a:ext cx="555498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93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987426"/>
            <a:ext cx="555498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6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365126"/>
            <a:ext cx="94640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825625"/>
            <a:ext cx="9464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912A5-339D-4D4F-A802-8058DDA12689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6356351"/>
            <a:ext cx="3703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EB8BF-DFBC-4202-A5C8-10B42391F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60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37313">
            <a:off x="6266792" y="817017"/>
            <a:ext cx="3802918" cy="3764297"/>
          </a:xfrm>
          <a:prstGeom prst="rect">
            <a:avLst/>
          </a:prstGeom>
        </p:spPr>
      </p:pic>
      <p:pic>
        <p:nvPicPr>
          <p:cNvPr id="2" name="Pictur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32" y="649224"/>
            <a:ext cx="4078224" cy="55778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433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Giang .</dc:creator>
  <cp:lastModifiedBy>Giang .</cp:lastModifiedBy>
  <cp:revision>3</cp:revision>
  <dcterms:created xsi:type="dcterms:W3CDTF">2025-10-08T13:34:18Z</dcterms:created>
  <dcterms:modified xsi:type="dcterms:W3CDTF">2025-10-08T15:06:35Z</dcterms:modified>
</cp:coreProperties>
</file>