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313">
            <a:off x="6266792" y="817017"/>
            <a:ext cx="3802918" cy="3764297"/>
          </a:xfrm>
          <a:prstGeom prst="rect">
            <a:avLst/>
          </a:prstGeom>
        </p:spPr>
      </p:pic>
      <p:pic>
        <p:nvPicPr>
          <p:cNvPr id="2" name="Picture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2" y="649224"/>
            <a:ext cx="4078224" cy="5577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3</cp:revision>
  <dcterms:created xsi:type="dcterms:W3CDTF">2025-10-08T13:34:18Z</dcterms:created>
  <dcterms:modified xsi:type="dcterms:W3CDTF">2025-10-08T15:07:07Z</dcterms:modified>
</cp:coreProperties>
</file>