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</p:sldIdLst>
  <p:sldSz cx="104759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21630-38F9-2006-07C8-7FFF339B7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89" y="1122363"/>
            <a:ext cx="7856935" cy="2387600"/>
          </a:xfrm>
        </p:spPr>
        <p:txBody>
          <a:bodyPr anchor="b"/>
          <a:lstStyle>
            <a:lvl1pPr algn="ctr"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7CD8C0-EAE2-EDAF-9A20-268D0AA9DA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489" y="3602038"/>
            <a:ext cx="7856935" cy="1655762"/>
          </a:xfrm>
        </p:spPr>
        <p:txBody>
          <a:bodyPr/>
          <a:lstStyle>
            <a:lvl1pPr marL="0" indent="0" algn="ctr">
              <a:buNone/>
              <a:defRPr sz="2062"/>
            </a:lvl1pPr>
            <a:lvl2pPr marL="392826" indent="0" algn="ctr">
              <a:buNone/>
              <a:defRPr sz="1718"/>
            </a:lvl2pPr>
            <a:lvl3pPr marL="785652" indent="0" algn="ctr">
              <a:buNone/>
              <a:defRPr sz="1547"/>
            </a:lvl3pPr>
            <a:lvl4pPr marL="1178479" indent="0" algn="ctr">
              <a:buNone/>
              <a:defRPr sz="1375"/>
            </a:lvl4pPr>
            <a:lvl5pPr marL="1571305" indent="0" algn="ctr">
              <a:buNone/>
              <a:defRPr sz="1375"/>
            </a:lvl5pPr>
            <a:lvl6pPr marL="1964131" indent="0" algn="ctr">
              <a:buNone/>
              <a:defRPr sz="1375"/>
            </a:lvl6pPr>
            <a:lvl7pPr marL="2356957" indent="0" algn="ctr">
              <a:buNone/>
              <a:defRPr sz="1375"/>
            </a:lvl7pPr>
            <a:lvl8pPr marL="2749784" indent="0" algn="ctr">
              <a:buNone/>
              <a:defRPr sz="1375"/>
            </a:lvl8pPr>
            <a:lvl9pPr marL="3142610" indent="0" algn="ctr">
              <a:buNone/>
              <a:defRPr sz="13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3F3D27-538D-6445-8941-D841170F9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296B2-9462-6338-D296-4FA0A5807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8362DF-AD7B-5602-7B07-0BA64F3FD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942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AAF88-AE09-F23B-636A-4110F3A02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18C7B4-E33B-5ACF-21CC-1BD9D68E08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0BA443-D656-5706-B974-F3DA60DEA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3B2C85-1D72-9145-5BC9-E54E76CC6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5FEE6-2F3E-7CB2-2D53-638F8541F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044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DDE5AF-70FB-A682-26D7-64E92B3EB3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96825" y="365125"/>
            <a:ext cx="225886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0DD8B4-1263-DFA3-DDFD-9F6A73DD15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219" y="365125"/>
            <a:ext cx="664565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FD854-F850-3B94-D7A0-165BCBB15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C80037-D00E-8F34-80E3-AC9478325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2F932-C3D1-3B1D-764A-846F33EE8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792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23574-CD51-EA3A-AE0A-EC5F004A3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2A73D-54D3-1907-9981-ADD7F721D8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5BFFDC-FDCA-7859-7449-1DBCFADE5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A4D00-1525-FCA7-6CBA-98151F32B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9816AB-0B93-5137-2FD4-4F06FC27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15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7F98E-B943-EC91-E364-F9E5AFAEF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63" y="1709739"/>
            <a:ext cx="9035475" cy="2852737"/>
          </a:xfrm>
        </p:spPr>
        <p:txBody>
          <a:bodyPr anchor="b"/>
          <a:lstStyle>
            <a:lvl1pPr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BCC864-CD66-71EA-6C5F-29822E503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763" y="4589464"/>
            <a:ext cx="9035475" cy="1500187"/>
          </a:xfrm>
        </p:spPr>
        <p:txBody>
          <a:bodyPr/>
          <a:lstStyle>
            <a:lvl1pPr marL="0" indent="0">
              <a:buNone/>
              <a:defRPr sz="2062">
                <a:solidFill>
                  <a:schemeClr val="tx1">
                    <a:tint val="82000"/>
                  </a:schemeClr>
                </a:solidFill>
              </a:defRPr>
            </a:lvl1pPr>
            <a:lvl2pPr marL="392826" indent="0">
              <a:buNone/>
              <a:defRPr sz="1718">
                <a:solidFill>
                  <a:schemeClr val="tx1">
                    <a:tint val="82000"/>
                  </a:schemeClr>
                </a:solidFill>
              </a:defRPr>
            </a:lvl2pPr>
            <a:lvl3pPr marL="785652" indent="0">
              <a:buNone/>
              <a:defRPr sz="1547">
                <a:solidFill>
                  <a:schemeClr val="tx1">
                    <a:tint val="82000"/>
                  </a:schemeClr>
                </a:solidFill>
              </a:defRPr>
            </a:lvl3pPr>
            <a:lvl4pPr marL="1178479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4pPr>
            <a:lvl5pPr marL="1571305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5pPr>
            <a:lvl6pPr marL="1964131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6pPr>
            <a:lvl7pPr marL="2356957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7pPr>
            <a:lvl8pPr marL="2749784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8pPr>
            <a:lvl9pPr marL="3142610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E5EADE-26E7-9753-0299-CBD1E3AE0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54AE4-5C0C-CF1E-059F-3722A9AAA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C63730-4CF4-5BDA-942B-BF3A1CBF7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70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84349-C17B-522B-3171-8E714DA01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7C9F6-1E42-D515-8EFB-FE1ECA2DA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19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486CD9-F1B0-36C7-C88A-DA57C32D8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431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FC950-5DD2-0B00-A7F5-D1C8C38AB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11060A-94FE-7329-1398-F649FA959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28808-470E-6EB8-CA63-08CD9861D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01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86AC4-0EAE-EDB5-30CB-6678DA68F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3" y="365126"/>
            <a:ext cx="90354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B65611-CD53-F31B-8A0D-8ED68E65D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1584" y="1681163"/>
            <a:ext cx="4431802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8C2400-1FF8-C460-4106-254EA76727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584" y="2505075"/>
            <a:ext cx="44318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5D9D38-3580-48FC-0277-72DCF4E3C7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03431" y="1681163"/>
            <a:ext cx="4453628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11F6E8-9CD0-CC5F-05C5-C410B52361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3431" y="2505075"/>
            <a:ext cx="445362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FF5A7E7-01B7-7D04-8C55-9E0C1DCCB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3C7ED6-4370-471A-2C73-6064138B9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71B8BD-6184-1C08-8E66-C2A87BA2C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24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1CF03-1818-5DCF-AE9F-941CDA012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5F3A2D-6829-5908-EBEC-4A2EA93F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BA140D-F9D9-5E5E-7D26-3E1314321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B9AC00-7335-4BF2-506F-66D524489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14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CCDF07-FB0F-40D5-9B6A-1A2133193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FF5037-1D7E-3B99-C175-6140D6A6B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14FEB3-2290-05E4-2214-B69A442B7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469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1528E-7121-D414-1218-2F473DB7F7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4F7F1-5FDA-0BD4-265C-94F6C96B6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>
              <a:defRPr sz="2749"/>
            </a:lvl1pPr>
            <a:lvl2pPr>
              <a:defRPr sz="2406"/>
            </a:lvl2pPr>
            <a:lvl3pPr>
              <a:defRPr sz="2062"/>
            </a:lvl3pPr>
            <a:lvl4pPr>
              <a:defRPr sz="1718"/>
            </a:lvl4pPr>
            <a:lvl5pPr>
              <a:defRPr sz="1718"/>
            </a:lvl5pPr>
            <a:lvl6pPr>
              <a:defRPr sz="1718"/>
            </a:lvl6pPr>
            <a:lvl7pPr>
              <a:defRPr sz="1718"/>
            </a:lvl7pPr>
            <a:lvl8pPr>
              <a:defRPr sz="1718"/>
            </a:lvl8pPr>
            <a:lvl9pPr>
              <a:defRPr sz="17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E801BE-156D-2719-0293-2ED3A80643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578C7-2E3E-398A-9FB8-8FA9A3150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2F82BA-FDF1-95E4-0079-C3A1ADF9F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3A3551-75E8-9AEE-FBA1-0D583582D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83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01CB2-50C8-580C-87D7-734B92AC7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CCE7D8-0944-A745-11B2-0A0EE3693C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 marL="0" indent="0">
              <a:buNone/>
              <a:defRPr sz="2749"/>
            </a:lvl1pPr>
            <a:lvl2pPr marL="392826" indent="0">
              <a:buNone/>
              <a:defRPr sz="2406"/>
            </a:lvl2pPr>
            <a:lvl3pPr marL="785652" indent="0">
              <a:buNone/>
              <a:defRPr sz="2062"/>
            </a:lvl3pPr>
            <a:lvl4pPr marL="1178479" indent="0">
              <a:buNone/>
              <a:defRPr sz="1718"/>
            </a:lvl4pPr>
            <a:lvl5pPr marL="1571305" indent="0">
              <a:buNone/>
              <a:defRPr sz="1718"/>
            </a:lvl5pPr>
            <a:lvl6pPr marL="1964131" indent="0">
              <a:buNone/>
              <a:defRPr sz="1718"/>
            </a:lvl6pPr>
            <a:lvl7pPr marL="2356957" indent="0">
              <a:buNone/>
              <a:defRPr sz="1718"/>
            </a:lvl7pPr>
            <a:lvl8pPr marL="2749784" indent="0">
              <a:buNone/>
              <a:defRPr sz="1718"/>
            </a:lvl8pPr>
            <a:lvl9pPr marL="3142610" indent="0">
              <a:buNone/>
              <a:defRPr sz="171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0C1439-AAD4-FD5F-8F6B-26D2C2B91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EC131D-DBB9-4403-EA5E-6FEFFCC17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81A118-E8E3-24FF-6525-42F76333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237F8C-193B-C04A-E0D2-FDFBBC029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34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EE3D71-0519-A6FD-C8E6-D510468B0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9" y="365126"/>
            <a:ext cx="9035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F03B02-5373-67B3-1C0E-14F6B0D2AC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219" y="1825625"/>
            <a:ext cx="9035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455640-E6AB-1F3A-F972-7D0223F13D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219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8743CB-42B7-8472-9601-3C65B5C89E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0146" y="6356351"/>
            <a:ext cx="35356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134B3F-B8B1-4B5D-84E2-0EB174BDB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98614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23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785652" rtl="0" eaLnBrk="1" latinLnBrk="0" hangingPunct="1">
        <a:lnSpc>
          <a:spcPct val="90000"/>
        </a:lnSpc>
        <a:spcBef>
          <a:spcPct val="0"/>
        </a:spcBef>
        <a:buNone/>
        <a:defRPr sz="37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413" indent="-196413" algn="l" defTabSz="785652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1pPr>
      <a:lvl2pPr marL="589239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2pPr>
      <a:lvl3pPr marL="982066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74892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767718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2160544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553371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946197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1pPr>
      <a:lvl2pPr marL="392826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2pPr>
      <a:lvl3pPr marL="785652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3pPr>
      <a:lvl4pPr marL="1178479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571305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1964131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356957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749784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14261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303745-971C-B236-96A0-2FA369CFA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974430"/>
              </p:ext>
            </p:extLst>
          </p:nvPr>
        </p:nvGraphicFramePr>
        <p:xfrm>
          <a:off x="523796" y="395206"/>
          <a:ext cx="6832602" cy="594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846063201"/>
                    </a:ext>
                  </a:extLst>
                </a:gridCol>
              </a:tblGrid>
              <a:tr h="1355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u="none" strike="noStrike">
                          <a:effectLst/>
                        </a:rPr>
                        <a:t>THÔNG BÁO HỌC PHÍ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69008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u="none" strike="noStrike">
                          <a:effectLst/>
                        </a:rPr>
                        <a:t>THÁNG 9 NĂM 2024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5505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02434DD-1286-6D73-8DF4-3F1459A2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225530"/>
              </p:ext>
            </p:extLst>
          </p:nvPr>
        </p:nvGraphicFramePr>
        <p:xfrm>
          <a:off x="521135" y="2034133"/>
          <a:ext cx="9433642" cy="2060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530">
                  <a:extLst>
                    <a:ext uri="{9D8B030D-6E8A-4147-A177-3AD203B41FA5}">
                      <a16:colId xmlns:a16="http://schemas.microsoft.com/office/drawing/2014/main" val="3407292449"/>
                    </a:ext>
                  </a:extLst>
                </a:gridCol>
                <a:gridCol w="4388146">
                  <a:extLst>
                    <a:ext uri="{9D8B030D-6E8A-4147-A177-3AD203B41FA5}">
                      <a16:colId xmlns:a16="http://schemas.microsoft.com/office/drawing/2014/main" val="218471942"/>
                    </a:ext>
                  </a:extLst>
                </a:gridCol>
                <a:gridCol w="1932874">
                  <a:extLst>
                    <a:ext uri="{9D8B030D-6E8A-4147-A177-3AD203B41FA5}">
                      <a16:colId xmlns:a16="http://schemas.microsoft.com/office/drawing/2014/main" val="1410603447"/>
                    </a:ext>
                  </a:extLst>
                </a:gridCol>
                <a:gridCol w="2416092">
                  <a:extLst>
                    <a:ext uri="{9D8B030D-6E8A-4147-A177-3AD203B41FA5}">
                      <a16:colId xmlns:a16="http://schemas.microsoft.com/office/drawing/2014/main" val="375955578"/>
                    </a:ext>
                  </a:extLst>
                </a:gridCol>
              </a:tblGrid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STT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Nội dung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Giá trị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Ghi chú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344359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Học phí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4.500.000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2077970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Tiền ăn tạm thu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211859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ô tô đưa đón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9445485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thừa (+) thiếu (-) tháng trước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3174532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Giảm trừ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6.159.900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10014559"/>
                  </a:ext>
                </a:extLst>
              </a:tr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Còn phải nộp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10.100</a:t>
                      </a:r>
                      <a:endParaRPr lang="en-US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15153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F976E-2E10-A18F-B80C-1CD6520CD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654926"/>
              </p:ext>
            </p:extLst>
          </p:nvPr>
        </p:nvGraphicFramePr>
        <p:xfrm>
          <a:off x="523797" y="1056056"/>
          <a:ext cx="6832602" cy="38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727882797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Kính gửi phụ huynh học sinh Nguyễn Thanh Lan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22245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73FF544-1655-2963-53C2-98D45063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31594"/>
              </p:ext>
            </p:extLst>
          </p:nvPr>
        </p:nvGraphicFramePr>
        <p:xfrm>
          <a:off x="523796" y="1444676"/>
          <a:ext cx="6832602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167194759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Phòng tài vụ trường trân trọng thông báo:</a:t>
                      </a:r>
                      <a:endParaRPr lang="vi-V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961521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C01A53F-7CD0-E95A-5011-A1618FD4C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854" y="4257371"/>
            <a:ext cx="5321984" cy="2369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15EE16-D8F9-DCBE-57A4-0C768FA4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5118383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74</Words>
  <Application>Microsoft Office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9</cp:revision>
  <dcterms:created xsi:type="dcterms:W3CDTF">2026-04-03T13:40:38Z</dcterms:created>
  <dcterms:modified xsi:type="dcterms:W3CDTF">2026-06-15T16:07:54Z</dcterms:modified>
</cp:coreProperties>
</file>