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BB452-333C-A066-BC3C-56662F894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36AF1A-05E4-4173-29FC-591EC7FAB1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D678FA-776A-E838-406C-C7382DC9E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58BFEE-560D-BDAF-1916-41C02B110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FD9E17-C5CA-9758-2300-92423222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1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8F230-2C88-96C2-6476-EBBDA68F5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57A5F1-0431-67AF-F23D-1E74E641C8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53D2E8-1FF8-253E-0841-DAB2EC782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C060C-A9F8-497F-5803-01B59A2CE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6AB24A-ABE9-4574-8A31-C64B6103F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41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FC5D0B-487E-CA91-6D3E-57095332EB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D0AD94-007A-25F4-1A94-627F7A4305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299FFF-5A50-555F-9F7C-A377EABA0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DD3CE-BF5F-1F5A-060F-A137D1781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ACFDC-4586-448B-D472-72879937B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943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7792C-647D-0D91-307F-658C3280A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3598A1-5E44-F3E5-460D-80426EF6DF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B5526-B207-798A-5A2C-C6250134C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81EF7-50FE-8124-3398-60D828896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46B4D-B605-F2C3-D215-E031DA54B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2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47AEC-9314-C209-FD04-3664D5693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93B6C9-8B0C-E332-7EE2-2D68547735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7CDF59-6854-FD6C-1740-E1C2E3D3B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9F1F4B-88D8-ACB3-4E80-B33D257F8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74AF60-637D-8D5A-FBB4-1A956808B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04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7C319-A66C-1687-B4AB-72FB3C2BF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CC8EE-64E9-BDB8-C8E0-9062AA6543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64E4C8-81CE-93DC-1A39-B93207A3AB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C0C75E-D979-F0AC-B038-5FF7D98A4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4C90AD-0B73-10E8-ADD1-B42C6627A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83F2E8-E747-0020-9427-06625397F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38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0D9BC-7728-E365-E073-159F8DCC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2D4DE-B1B7-2C03-2CF1-54B175880B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1B0BCD-8479-787F-735E-B05516C8D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D9C31F-842E-4294-D925-691F3C4D46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F71FB0-5272-93A0-BF1F-2606C7EF92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200D13-1728-8AE7-3897-D2898D05C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35E147-71FF-C3A0-B072-3D4C72146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E2E9EB-7970-7349-0A67-02C9D012A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58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B5BD2C-58D6-6B63-6D95-A34016351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9A1D63-130F-E633-E3D8-9700B41F2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472FF-73D4-F76A-CB40-7867B147F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61F0A4-8BBC-669E-52D0-E2FA71FE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494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DB8316-F3DB-B817-00A9-91F5E09DA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FB5799-6AE4-7CA8-10DD-B9860E044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7063DF-1279-AF4D-926C-D682F7713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394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1E56F-82FF-DA7C-C67C-F5741D263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6FD4C-FC86-A651-8393-12CD3BC483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F30032-88D2-09D4-9961-E440524D80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236DF1-46E1-5E72-CA15-CE02B331C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919E20-A45B-008E-197C-698B6589B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10F0B6-6645-BA57-6BF2-E750964D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3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0A1B8-CEA7-E4E1-A99F-B01980A7B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9E0FF1-A80A-B1F7-7D5D-D6BC9CD136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A6623F-110C-E0B8-C541-D604C2F74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3A2264-9D77-E971-EE1C-66C853D82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A2923-43AB-4E3D-92C5-B4E9F49BA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E2E41C-C31A-72DF-83B7-11C1560DB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68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BC6F23-3A4A-CD38-5B8A-441D808CF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287821-DD03-D049-0CE0-AAFED4482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9C3DC-150B-67F2-E9AB-CC375C5902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FCA5D5-9633-4143-8520-C92DB7829E96}" type="datetimeFigureOut">
              <a:rPr lang="en-US" smtClean="0"/>
              <a:t>4/3/2026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378133-30FF-0688-C4EC-BAD848413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9D350-38EE-58C6-55D6-FC37C0519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7A3E9E-CCF4-4E73-A2B1-CDB721DFD3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966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>
            <a:extLst>
              <a:ext uri="{FF2B5EF4-FFF2-40B4-BE49-F238E27FC236}">
                <a16:creationId xmlns:a16="http://schemas.microsoft.com/office/drawing/2014/main" id="{3FB1A50A-8E02-B132-73D8-D69B548FE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4519" y="977305"/>
            <a:ext cx="6931325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419600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8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THÔNG BÁO THU HỌC PHÍ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Trường Tiểu học MyWord kính gửi Ông (bà): </a:t>
            </a:r>
            <a:r>
              <a:rPr kumimoji="0" lang="en-US" altLang="en-US" sz="1400" b="1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[Họ tên phụ huynh]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Phụ huynh em: </a:t>
            </a:r>
            <a:r>
              <a:rPr kumimoji="0" lang="en-US" altLang="en-US" sz="1400" b="0" i="1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[Họ tên học sinh]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Học lớp: </a:t>
            </a: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[Lớp] </a:t>
            </a: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thông báo thu học phí như sau: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Nội dung: </a:t>
            </a: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[Nội dung có dấu]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Số tiền: </a:t>
            </a:r>
            <a:r>
              <a:rPr kumimoji="0" lang="en-US" altLang="en-US" sz="1200" b="1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[Số tiền]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Vui lòng Quét VietQR bên dưới để Chuyển khoản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r>
              <a:rPr kumimoji="0" lang="en-US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endParaRPr kumimoji="0" lang="en-US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19600" algn="ctr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49" name="Picture 1">
            <a:extLst>
              <a:ext uri="{FF2B5EF4-FFF2-40B4-BE49-F238E27FC236}">
                <a16:creationId xmlns:a16="http://schemas.microsoft.com/office/drawing/2014/main" id="{7AFFBC63-856A-2CEB-4FFD-2782D45E82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723" y="5703842"/>
            <a:ext cx="2125663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BB574005-0AF5-B317-2E72-7F48CF116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7913" y="34258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5E1EB9-7FD5-F04F-FCCA-6206A6C0BE0B}"/>
              </a:ext>
            </a:extLst>
          </p:cNvPr>
          <p:cNvSpPr/>
          <p:nvPr/>
        </p:nvSpPr>
        <p:spPr>
          <a:xfrm>
            <a:off x="2536723" y="3165987"/>
            <a:ext cx="2576051" cy="236988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/>
              <a:t>[Nội dung_vietqr]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082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Hồng Giang</dc:creator>
  <cp:lastModifiedBy>Nguyễn Hồng Giang</cp:lastModifiedBy>
  <cp:revision>5</cp:revision>
  <dcterms:created xsi:type="dcterms:W3CDTF">2026-04-02T13:14:00Z</dcterms:created>
  <dcterms:modified xsi:type="dcterms:W3CDTF">2026-04-03T13:24:12Z</dcterms:modified>
</cp:coreProperties>
</file>