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85"/>
          </p14:sldIdLst>
        </p14:section>
        <p14:section name="Design, Morph, Annotate, Work Together, Tell Me" id="{B9B51309-D148-4332-87C2-07BE32FBCA3B}">
          <p14:sldIdLst/>
        </p14:section>
        <p14:section name="Learn More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7D26"/>
    <a:srgbClr val="DA7E07"/>
    <a:srgbClr val="E17D09"/>
    <a:srgbClr val="FFCA2E"/>
    <a:srgbClr val="FF842C"/>
    <a:srgbClr val="D24726"/>
    <a:srgbClr val="404040"/>
    <a:srgbClr val="FF9B45"/>
    <a:srgbClr val="DD462F"/>
    <a:srgbClr val="F8CF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6/15/2026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6/15/2026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6/15/2026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6/15/2026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7440" y="2232894"/>
            <a:ext cx="6877119" cy="640080"/>
          </a:xfrm>
        </p:spPr>
        <p:txBody>
          <a:bodyPr>
            <a:normAutofit/>
          </a:bodyPr>
          <a:lstStyle/>
          <a:p>
            <a:pPr algn="ctr"/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Trường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Tiểu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học</a:t>
            </a:r>
            <a:r>
              <a:rPr lang="en-US" sz="240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MyWord</a:t>
            </a:r>
            <a:endParaRPr lang="en-US" sz="2400" dirty="0">
              <a:solidFill>
                <a:srgbClr val="E17D0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918" y="2872974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DA7E07"/>
                </a:solidFill>
              </a:rPr>
              <a:t>Khen</a:t>
            </a:r>
            <a:r>
              <a:rPr lang="en-US" sz="2400" dirty="0">
                <a:solidFill>
                  <a:srgbClr val="DA7E07"/>
                </a:solidFill>
              </a:rPr>
              <a:t> </a:t>
            </a:r>
            <a:r>
              <a:rPr lang="en-US" sz="2400" dirty="0" err="1">
                <a:solidFill>
                  <a:srgbClr val="DA7E07"/>
                </a:solidFill>
              </a:rPr>
              <a:t>tặng</a:t>
            </a:r>
            <a:endParaRPr lang="en-US" sz="2400" dirty="0">
              <a:solidFill>
                <a:srgbClr val="DA7E0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554" y="3429000"/>
            <a:ext cx="1041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Em</a:t>
            </a:r>
            <a:r>
              <a:rPr lang="en-US" sz="3600" b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: 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[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Họ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tên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079" y="1652953"/>
            <a:ext cx="1125415" cy="1554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[</a:t>
            </a:r>
            <a:r>
              <a:rPr lang="en-US"/>
              <a:t>Ảnh]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62" y="2552934"/>
            <a:ext cx="1810499" cy="8957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87917" y="4292802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Lớp: [MyWord.vn] 2A</a:t>
            </a:r>
            <a:endParaRPr lang="en-US" sz="2400" b="1" i="1" dirty="0">
              <a:solidFill>
                <a:srgbClr val="0070C0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4068" y="4860034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D7D26"/>
                </a:solidFill>
              </a:rPr>
              <a:t>Toán: [MyWord.vn] 8 Văn: [MyWord.vn] 8 Ngoại ngữ: [MyWord.vn] 9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1F770-017F-869B-E606-8265EF3AFBF0}"/>
              </a:ext>
            </a:extLst>
          </p:cNvPr>
          <p:cNvSpPr txBox="1"/>
          <p:nvPr/>
        </p:nvSpPr>
        <p:spPr>
          <a:xfrm>
            <a:off x="900763" y="6336805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>
                <a:solidFill>
                  <a:srgbClr val="0070C0"/>
                </a:solidFill>
              </a:rPr>
              <a:t>[Ngay_Text]</a:t>
            </a:r>
            <a:endParaRPr lang="en-US" i="1" dirty="0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39A628-3E08-A28B-18CE-771D5C331F32}"/>
              </a:ext>
            </a:extLst>
          </p:cNvPr>
          <p:cNvSpPr txBox="1"/>
          <p:nvPr/>
        </p:nvSpPr>
        <p:spPr>
          <a:xfrm>
            <a:off x="3569318" y="5226781"/>
            <a:ext cx="14785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70C0"/>
                </a:solidFill>
              </a:rPr>
              <a:t>Tám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84477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0001108_Welcome to Powerpoint 2016_CLR_v2" id="{CAB9082A-965C-42BE-8170-C940D3319B60}" vid="{82B84162-888A-4FD2-BEC9-B29B6DB2C7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50072C5-DDE0-4258-BA7A-4D4B80DFA632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71af3243-3dd4-4a8d-8c0d-dd76da1f02a5"/>
    <ds:schemaRef ds:uri="http://schemas.microsoft.com/office/2006/metadata/properties"/>
    <ds:schemaRef ds:uri="16c05727-aa75-4e4a-9b5f-8a80a1165891"/>
    <ds:schemaRef ds:uri="http://purl.org/dc/dcmitype/"/>
    <ds:schemaRef ds:uri="http://purl.org/dc/elements/1.1/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Welcome to PowerPoint</Template>
  <TotalTime>1</TotalTime>
  <Words>54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 UI</vt:lpstr>
      <vt:lpstr>Segoe UI Light</vt:lpstr>
      <vt:lpstr>WelcomeDoc</vt:lpstr>
      <vt:lpstr>Trường Tiểu học MyWord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>Nguyễn Hồng Giang</cp:lastModifiedBy>
  <cp:revision>6</cp:revision>
  <dcterms:created xsi:type="dcterms:W3CDTF">2025-09-04T14:03:41Z</dcterms:created>
  <dcterms:modified xsi:type="dcterms:W3CDTF">2026-06-15T16:24:18Z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