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85"/>
            <p14:sldId id="286"/>
          </p14:sldIdLst>
        </p14:section>
        <p14:section name="Design, Morph, Annotate, Work Together, Tell Me" id="{B9B51309-D148-4332-87C2-07BE32FBCA3B}">
          <p14:sldIdLst/>
        </p14:section>
        <p14:section name="Learn More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D26"/>
    <a:srgbClr val="DA7E07"/>
    <a:srgbClr val="E17D09"/>
    <a:srgbClr val="FFCA2E"/>
    <a:srgbClr val="FF842C"/>
    <a:srgbClr val="D24726"/>
    <a:srgbClr val="404040"/>
    <a:srgbClr val="FF9B45"/>
    <a:srgbClr val="DD462F"/>
    <a:srgbClr val="F8CF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78" d="100"/>
          <a:sy n="78" d="100"/>
        </p:scale>
        <p:origin x="878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3/27/2026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3/27/2026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3/27/2026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3/27/2026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7440" y="2232894"/>
            <a:ext cx="6877119" cy="640080"/>
          </a:xfrm>
        </p:spPr>
        <p:txBody>
          <a:bodyPr>
            <a:normAutofit/>
          </a:bodyPr>
          <a:lstStyle/>
          <a:p>
            <a:pPr algn="ctr"/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Trường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Tiểu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MyExcel</a:t>
            </a:r>
            <a:endParaRPr lang="en-US" sz="2400" dirty="0">
              <a:solidFill>
                <a:srgbClr val="E17D0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918" y="2872974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DA7E07"/>
                </a:solidFill>
              </a:rPr>
              <a:t>Khen</a:t>
            </a:r>
            <a:r>
              <a:rPr lang="en-US" sz="2400" dirty="0">
                <a:solidFill>
                  <a:srgbClr val="DA7E07"/>
                </a:solidFill>
              </a:rPr>
              <a:t> </a:t>
            </a:r>
            <a:r>
              <a:rPr lang="en-US" sz="2400" dirty="0" err="1">
                <a:solidFill>
                  <a:srgbClr val="DA7E07"/>
                </a:solidFill>
              </a:rPr>
              <a:t>tặng</a:t>
            </a:r>
            <a:endParaRPr lang="en-US" sz="2400" dirty="0">
              <a:solidFill>
                <a:srgbClr val="DA7E0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554" y="3429000"/>
            <a:ext cx="1041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Em</a:t>
            </a:r>
            <a:r>
              <a:rPr lang="en-US" sz="3600" b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[</a:t>
            </a:r>
            <a:r>
              <a:rPr lang="en-US" sz="3600" b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Họ</a:t>
            </a:r>
            <a:r>
              <a:rPr lang="en-US" sz="3600" b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tên</a:t>
            </a:r>
            <a:r>
              <a:rPr lang="en-US" sz="3600" b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079" y="1652953"/>
            <a:ext cx="1125415" cy="1554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[</a:t>
            </a:r>
            <a:r>
              <a:rPr lang="en-US"/>
              <a:t>Ảnh]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" y="2552934"/>
            <a:ext cx="1810499" cy="895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7917" y="4292802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[</a:t>
            </a:r>
            <a:r>
              <a:rPr lang="en-US" sz="2400" b="1" i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84738" y="5206068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CD7D26"/>
                </a:solidFill>
              </a:rPr>
              <a:t>Toán</a:t>
            </a:r>
            <a:r>
              <a:rPr lang="en-US" b="1" dirty="0">
                <a:solidFill>
                  <a:srgbClr val="CD7D26"/>
                </a:solidFill>
              </a:rPr>
              <a:t>: [</a:t>
            </a:r>
            <a:r>
              <a:rPr lang="en-US" b="1" dirty="0" err="1">
                <a:solidFill>
                  <a:srgbClr val="CD7D26"/>
                </a:solidFill>
              </a:rPr>
              <a:t>Toán</a:t>
            </a:r>
            <a:r>
              <a:rPr lang="en-US" b="1" dirty="0">
                <a:solidFill>
                  <a:srgbClr val="CD7D26"/>
                </a:solidFill>
              </a:rPr>
              <a:t>] </a:t>
            </a:r>
            <a:r>
              <a:rPr lang="en-US" b="1" dirty="0" err="1">
                <a:solidFill>
                  <a:srgbClr val="CD7D26"/>
                </a:solidFill>
              </a:rPr>
              <a:t>Văn</a:t>
            </a:r>
            <a:r>
              <a:rPr lang="en-US" b="1" dirty="0">
                <a:solidFill>
                  <a:srgbClr val="CD7D26"/>
                </a:solidFill>
              </a:rPr>
              <a:t>: [</a:t>
            </a:r>
            <a:r>
              <a:rPr lang="en-US" b="1" dirty="0" err="1">
                <a:solidFill>
                  <a:srgbClr val="CD7D26"/>
                </a:solidFill>
              </a:rPr>
              <a:t>Văn</a:t>
            </a:r>
            <a:r>
              <a:rPr lang="en-US" b="1" dirty="0">
                <a:solidFill>
                  <a:srgbClr val="CD7D26"/>
                </a:solidFill>
              </a:rPr>
              <a:t>] </a:t>
            </a:r>
            <a:r>
              <a:rPr lang="en-US" b="1" dirty="0" err="1">
                <a:solidFill>
                  <a:srgbClr val="CD7D26"/>
                </a:solidFill>
              </a:rPr>
              <a:t>Ngoại</a:t>
            </a:r>
            <a:r>
              <a:rPr lang="en-US" b="1" dirty="0">
                <a:solidFill>
                  <a:srgbClr val="CD7D26"/>
                </a:solidFill>
              </a:rPr>
              <a:t> </a:t>
            </a:r>
            <a:r>
              <a:rPr lang="en-US" b="1" dirty="0" err="1">
                <a:solidFill>
                  <a:srgbClr val="CD7D26"/>
                </a:solidFill>
              </a:rPr>
              <a:t>ngữ</a:t>
            </a:r>
            <a:r>
              <a:rPr lang="en-US" b="1" dirty="0">
                <a:solidFill>
                  <a:srgbClr val="CD7D26"/>
                </a:solidFill>
              </a:rPr>
              <a:t>: [</a:t>
            </a:r>
            <a:r>
              <a:rPr lang="en-US" b="1" dirty="0" err="1">
                <a:solidFill>
                  <a:srgbClr val="CD7D26"/>
                </a:solidFill>
              </a:rPr>
              <a:t>Ngoại</a:t>
            </a:r>
            <a:r>
              <a:rPr lang="en-US" b="1" dirty="0">
                <a:solidFill>
                  <a:srgbClr val="CD7D26"/>
                </a:solidFill>
              </a:rPr>
              <a:t> </a:t>
            </a:r>
            <a:r>
              <a:rPr lang="en-US" b="1" dirty="0" err="1">
                <a:solidFill>
                  <a:srgbClr val="CD7D26"/>
                </a:solidFill>
              </a:rPr>
              <a:t>ngữ</a:t>
            </a:r>
            <a:r>
              <a:rPr lang="en-US" b="1" dirty="0">
                <a:solidFill>
                  <a:srgbClr val="CD7D26"/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06284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11BB5-C203-9719-B432-FC28B252BB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309061-401F-89AA-07F4-ED11F5F4A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7440" y="2291887"/>
            <a:ext cx="6877119" cy="640080"/>
          </a:xfrm>
        </p:spPr>
        <p:txBody>
          <a:bodyPr>
            <a:normAutofit/>
          </a:bodyPr>
          <a:lstStyle/>
          <a:p>
            <a:pPr algn="ctr"/>
            <a:r>
              <a:rPr lang="en-US" sz="24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PHỤ LỤC THÔNG TIN</a:t>
            </a:r>
            <a:endParaRPr lang="en-US" sz="2400" dirty="0">
              <a:solidFill>
                <a:schemeClr val="tx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EB9BBC-D546-A09F-CB90-BD96113FD191}"/>
              </a:ext>
            </a:extLst>
          </p:cNvPr>
          <p:cNvSpPr txBox="1"/>
          <p:nvPr/>
        </p:nvSpPr>
        <p:spPr>
          <a:xfrm>
            <a:off x="738554" y="3487993"/>
            <a:ext cx="1041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Học Sinh: </a:t>
            </a:r>
            <a:r>
              <a:rPr lang="en-US" sz="3600" b="1" dirty="0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[</a:t>
            </a:r>
            <a:r>
              <a:rPr lang="en-US" sz="3600" b="1" dirty="0" err="1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Họ</a:t>
            </a:r>
            <a:r>
              <a:rPr lang="en-US" sz="3600" b="1" dirty="0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tên</a:t>
            </a:r>
            <a:r>
              <a:rPr lang="en-US" sz="3600" b="1" dirty="0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9D72319-5734-0D59-704E-D0890EF2493F}"/>
              </a:ext>
            </a:extLst>
          </p:cNvPr>
          <p:cNvSpPr txBox="1"/>
          <p:nvPr/>
        </p:nvSpPr>
        <p:spPr>
          <a:xfrm>
            <a:off x="2987917" y="4351795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err="1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[</a:t>
            </a:r>
            <a:r>
              <a:rPr lang="en-US" sz="2400" b="1" i="1" dirty="0" err="1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chemeClr val="tx2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873F0B-9D73-7343-D7C6-33FE329B2B57}"/>
              </a:ext>
            </a:extLst>
          </p:cNvPr>
          <p:cNvSpPr txBox="1"/>
          <p:nvPr/>
        </p:nvSpPr>
        <p:spPr>
          <a:xfrm>
            <a:off x="984738" y="5206068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tx2"/>
                </a:solidFill>
              </a:rPr>
              <a:t>Toán</a:t>
            </a:r>
            <a:r>
              <a:rPr lang="en-US" b="1" dirty="0">
                <a:solidFill>
                  <a:schemeClr val="tx2"/>
                </a:solidFill>
              </a:rPr>
              <a:t>: [</a:t>
            </a:r>
            <a:r>
              <a:rPr lang="en-US" b="1" dirty="0" err="1">
                <a:solidFill>
                  <a:schemeClr val="tx2"/>
                </a:solidFill>
              </a:rPr>
              <a:t>Toán</a:t>
            </a:r>
            <a:r>
              <a:rPr lang="en-US" b="1" dirty="0">
                <a:solidFill>
                  <a:schemeClr val="tx2"/>
                </a:solidFill>
              </a:rPr>
              <a:t>] </a:t>
            </a:r>
            <a:r>
              <a:rPr lang="en-US" b="1" dirty="0" err="1">
                <a:solidFill>
                  <a:schemeClr val="tx2"/>
                </a:solidFill>
              </a:rPr>
              <a:t>Văn</a:t>
            </a:r>
            <a:r>
              <a:rPr lang="en-US" b="1" dirty="0">
                <a:solidFill>
                  <a:schemeClr val="tx2"/>
                </a:solidFill>
              </a:rPr>
              <a:t>: [</a:t>
            </a:r>
            <a:r>
              <a:rPr lang="en-US" b="1" dirty="0" err="1">
                <a:solidFill>
                  <a:schemeClr val="tx2"/>
                </a:solidFill>
              </a:rPr>
              <a:t>Văn</a:t>
            </a:r>
            <a:r>
              <a:rPr lang="en-US" b="1" dirty="0">
                <a:solidFill>
                  <a:schemeClr val="tx2"/>
                </a:solidFill>
              </a:rPr>
              <a:t>] </a:t>
            </a:r>
            <a:r>
              <a:rPr lang="en-US" b="1" dirty="0" err="1">
                <a:solidFill>
                  <a:schemeClr val="tx2"/>
                </a:solidFill>
              </a:rPr>
              <a:t>Ngoại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ngữ</a:t>
            </a:r>
            <a:r>
              <a:rPr lang="en-US" b="1" dirty="0">
                <a:solidFill>
                  <a:schemeClr val="tx2"/>
                </a:solidFill>
              </a:rPr>
              <a:t>: [</a:t>
            </a:r>
            <a:r>
              <a:rPr lang="en-US" b="1" dirty="0" err="1">
                <a:solidFill>
                  <a:schemeClr val="tx2"/>
                </a:solidFill>
              </a:rPr>
              <a:t>Ngoại</a:t>
            </a:r>
            <a:r>
              <a:rPr lang="en-US" b="1" dirty="0">
                <a:solidFill>
                  <a:schemeClr val="tx2"/>
                </a:solidFill>
              </a:rPr>
              <a:t> </a:t>
            </a:r>
            <a:r>
              <a:rPr lang="en-US" b="1" dirty="0" err="1">
                <a:solidFill>
                  <a:schemeClr val="tx2"/>
                </a:solidFill>
              </a:rPr>
              <a:t>ngữ</a:t>
            </a:r>
            <a:r>
              <a:rPr lang="en-US" b="1" dirty="0">
                <a:solidFill>
                  <a:schemeClr val="tx2"/>
                </a:solidFill>
              </a:rPr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670390239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_Welcome to Powerpoint 2016_CLR_v2" id="{CAB9082A-965C-42BE-8170-C940D3319B60}" vid="{82B84162-888A-4FD2-BEC9-B29B6DB2C7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0072C5-DDE0-4258-BA7A-4D4B80DFA63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16c05727-aa75-4e4a-9b5f-8a80a1165891"/>
    <ds:schemaRef ds:uri="http://purl.org/dc/dcmitype/"/>
    <ds:schemaRef ds:uri="http://purl.org/dc/elements/1.1/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</Template>
  <TotalTime>0</TotalTime>
  <Words>70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Segoe UI</vt:lpstr>
      <vt:lpstr>Segoe UI Light</vt:lpstr>
      <vt:lpstr>WelcomeDoc</vt:lpstr>
      <vt:lpstr>Trường Tiểu học MyExcel</vt:lpstr>
      <vt:lpstr>PHỤ LỤC THÔNG TIN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2025-09-04T14:03:41Z</dcterms:created>
  <dcterms:modified xsi:type="dcterms:W3CDTF">2026-03-27T15:03:35Z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