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handoutMasterIdLst>
    <p:handoutMasterId r:id="rId7"/>
  </p:handoutMasterIdLst>
  <p:sldIdLst>
    <p:sldId id="28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elcome" id="{E75E278A-FF0E-49A4-B170-79828D63BBAD}">
          <p14:sldIdLst>
            <p14:sldId id="285"/>
          </p14:sldIdLst>
        </p14:section>
        <p14:section name="Design, Morph, Annotate, Work Together, Tell Me" id="{B9B51309-D148-4332-87C2-07BE32FBCA3B}">
          <p14:sldIdLst/>
        </p14:section>
        <p14:section name="Learn More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7D26"/>
    <a:srgbClr val="DA7E07"/>
    <a:srgbClr val="E17D09"/>
    <a:srgbClr val="FFCA2E"/>
    <a:srgbClr val="FF842C"/>
    <a:srgbClr val="D24726"/>
    <a:srgbClr val="404040"/>
    <a:srgbClr val="FF9B45"/>
    <a:srgbClr val="DD462F"/>
    <a:srgbClr val="F8CF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241" autoAdjust="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680FBE-A8DF-4758-9AC4-3A9E1039168F}" type="datetimeFigureOut">
              <a:rPr lang="en-US" smtClean="0"/>
              <a:t>3/29/2026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679768-A2FC-4D08-91F6-8DCE6C566B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13577B-6902-467D-A26C-08A0DD5E4E03}" type="datetimeFigureOut">
              <a:rPr lang="en-US" smtClean="0"/>
              <a:t>3/29/2026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61EA0F-A667-4B49-8422-0062BC55E24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Edit Master text styles</a:t>
            </a:r>
          </a:p>
          <a:p>
            <a:pPr marL="0" lvl="1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Second level</a:t>
            </a:r>
          </a:p>
          <a:p>
            <a:pPr marL="0" lvl="2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Third level</a:t>
            </a:r>
          </a:p>
          <a:p>
            <a:pPr marL="0" lvl="3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Fourth level</a:t>
            </a:r>
          </a:p>
          <a:p>
            <a:pPr marL="0" lvl="4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BEEBAAA-29B5-4AF5-BC5F-7E580C29002D}" type="datetimeFigureOut">
              <a:rPr lang="en-US" smtClean="0"/>
              <a:pPr/>
              <a:t>3/29/2026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Rectangle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Edit Master text styles</a:t>
            </a:r>
          </a:p>
          <a:p>
            <a:pPr marL="0" lvl="1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Second level</a:t>
            </a:r>
          </a:p>
          <a:p>
            <a:pPr marL="0" lvl="2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Third level</a:t>
            </a:r>
          </a:p>
          <a:p>
            <a:pPr marL="0" lvl="3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Fourth level</a:t>
            </a:r>
          </a:p>
          <a:p>
            <a:pPr marL="0" lvl="4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BEEBAAA-29B5-4AF5-BC5F-7E580C29002D}" type="datetimeFigureOut">
              <a:rPr lang="en-US" smtClean="0"/>
              <a:pPr/>
              <a:t>3/29/2026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7440" y="2232894"/>
            <a:ext cx="6877119" cy="640080"/>
          </a:xfrm>
        </p:spPr>
        <p:txBody>
          <a:bodyPr>
            <a:normAutofit/>
          </a:bodyPr>
          <a:lstStyle/>
          <a:p>
            <a:pPr algn="ctr"/>
            <a:r>
              <a:rPr lang="en-US" sz="2400" dirty="0" err="1">
                <a:solidFill>
                  <a:srgbClr val="E17D09"/>
                </a:solidFill>
                <a:latin typeface="+mn-lt"/>
                <a:ea typeface="+mn-ea"/>
                <a:cs typeface="+mn-cs"/>
              </a:rPr>
              <a:t>Trường</a:t>
            </a:r>
            <a:r>
              <a:rPr lang="en-US" sz="2400" dirty="0">
                <a:solidFill>
                  <a:srgbClr val="E17D09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solidFill>
                  <a:srgbClr val="E17D09"/>
                </a:solidFill>
                <a:latin typeface="+mn-lt"/>
                <a:ea typeface="+mn-ea"/>
                <a:cs typeface="+mn-cs"/>
              </a:rPr>
              <a:t>Tiểu</a:t>
            </a:r>
            <a:r>
              <a:rPr lang="en-US" sz="2400" dirty="0">
                <a:solidFill>
                  <a:srgbClr val="E17D09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err="1">
                <a:solidFill>
                  <a:srgbClr val="E17D09"/>
                </a:solidFill>
                <a:latin typeface="+mn-lt"/>
                <a:ea typeface="+mn-ea"/>
                <a:cs typeface="+mn-cs"/>
              </a:rPr>
              <a:t>học</a:t>
            </a:r>
            <a:r>
              <a:rPr lang="en-US" sz="2400">
                <a:solidFill>
                  <a:srgbClr val="E17D09"/>
                </a:solidFill>
                <a:latin typeface="+mn-lt"/>
                <a:ea typeface="+mn-ea"/>
                <a:cs typeface="+mn-cs"/>
              </a:rPr>
              <a:t> MyWord</a:t>
            </a:r>
            <a:endParaRPr lang="en-US" sz="2400" dirty="0">
              <a:solidFill>
                <a:srgbClr val="E17D09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918" y="2872974"/>
            <a:ext cx="6216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DA7E07"/>
                </a:solidFill>
              </a:rPr>
              <a:t>Khen</a:t>
            </a:r>
            <a:r>
              <a:rPr lang="en-US" sz="2400" dirty="0">
                <a:solidFill>
                  <a:srgbClr val="DA7E07"/>
                </a:solidFill>
              </a:rPr>
              <a:t> </a:t>
            </a:r>
            <a:r>
              <a:rPr lang="en-US" sz="2400" dirty="0" err="1">
                <a:solidFill>
                  <a:srgbClr val="DA7E07"/>
                </a:solidFill>
              </a:rPr>
              <a:t>tặng</a:t>
            </a:r>
            <a:endParaRPr lang="en-US" sz="2400" dirty="0">
              <a:solidFill>
                <a:srgbClr val="DA7E07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8554" y="3429000"/>
            <a:ext cx="10418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FF842C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Em</a:t>
            </a:r>
            <a:r>
              <a:rPr lang="en-US" sz="3600" b="1" dirty="0">
                <a:solidFill>
                  <a:srgbClr val="FF842C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: </a:t>
            </a:r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[</a:t>
            </a:r>
            <a:r>
              <a:rPr lang="en-US" sz="3600" b="1" dirty="0" err="1">
                <a:solidFill>
                  <a:srgbClr val="0070C0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Họ</a:t>
            </a:r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tên</a:t>
            </a:r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]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04079" y="1652953"/>
            <a:ext cx="1125415" cy="1554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[</a:t>
            </a:r>
            <a:r>
              <a:rPr lang="en-US"/>
              <a:t>Ảnh]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62" y="2552934"/>
            <a:ext cx="1810499" cy="8957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87917" y="4292802"/>
            <a:ext cx="6216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err="1">
                <a:solidFill>
                  <a:srgbClr val="FF842C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Lớp</a:t>
            </a:r>
            <a:r>
              <a:rPr lang="en-US" sz="2400" b="1" i="1" dirty="0">
                <a:solidFill>
                  <a:srgbClr val="FF842C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: </a:t>
            </a:r>
            <a:r>
              <a:rPr lang="en-US" sz="2400" b="1" i="1" dirty="0">
                <a:solidFill>
                  <a:srgbClr val="0070C0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[</a:t>
            </a:r>
            <a:r>
              <a:rPr lang="en-US" sz="2400" b="1" i="1" dirty="0" err="1">
                <a:solidFill>
                  <a:srgbClr val="0070C0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Lớp</a:t>
            </a:r>
            <a:r>
              <a:rPr lang="en-US" sz="2400" b="1" i="1" dirty="0">
                <a:solidFill>
                  <a:srgbClr val="0070C0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]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94068" y="4860034"/>
            <a:ext cx="9196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rgbClr val="CD7D26"/>
                </a:solidFill>
              </a:rPr>
              <a:t>Toán</a:t>
            </a:r>
            <a:r>
              <a:rPr lang="en-US" b="1" dirty="0">
                <a:solidFill>
                  <a:srgbClr val="CD7D26"/>
                </a:solidFill>
              </a:rPr>
              <a:t>: 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Toán</a:t>
            </a:r>
            <a:r>
              <a:rPr lang="en-US" b="1" dirty="0">
                <a:solidFill>
                  <a:srgbClr val="0070C0"/>
                </a:solidFill>
              </a:rPr>
              <a:t>] </a:t>
            </a:r>
            <a:r>
              <a:rPr lang="en-US" b="1" dirty="0" err="1">
                <a:solidFill>
                  <a:srgbClr val="CD7D26"/>
                </a:solidFill>
              </a:rPr>
              <a:t>Văn</a:t>
            </a:r>
            <a:r>
              <a:rPr lang="en-US" b="1" dirty="0">
                <a:solidFill>
                  <a:srgbClr val="CD7D26"/>
                </a:solidFill>
              </a:rPr>
              <a:t>: 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Văn</a:t>
            </a:r>
            <a:r>
              <a:rPr lang="en-US" b="1" dirty="0">
                <a:solidFill>
                  <a:srgbClr val="0070C0"/>
                </a:solidFill>
              </a:rPr>
              <a:t>] </a:t>
            </a:r>
            <a:r>
              <a:rPr lang="en-US" b="1" dirty="0" err="1">
                <a:solidFill>
                  <a:srgbClr val="CD7D26"/>
                </a:solidFill>
              </a:rPr>
              <a:t>Ngoại</a:t>
            </a:r>
            <a:r>
              <a:rPr lang="en-US" b="1" dirty="0">
                <a:solidFill>
                  <a:srgbClr val="CD7D26"/>
                </a:solidFill>
              </a:rPr>
              <a:t> </a:t>
            </a:r>
            <a:r>
              <a:rPr lang="en-US" b="1" dirty="0" err="1">
                <a:solidFill>
                  <a:srgbClr val="CD7D26"/>
                </a:solidFill>
              </a:rPr>
              <a:t>ngữ</a:t>
            </a:r>
            <a:r>
              <a:rPr lang="en-US" b="1" dirty="0">
                <a:solidFill>
                  <a:srgbClr val="CD7D26"/>
                </a:solidFill>
              </a:rPr>
              <a:t>: 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Ngoại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ngữ</a:t>
            </a:r>
            <a:r>
              <a:rPr lang="en-US" b="1" dirty="0">
                <a:solidFill>
                  <a:srgbClr val="0070C0"/>
                </a:solidFill>
              </a:rPr>
              <a:t>]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F1F770-017F-869B-E606-8265EF3AFBF0}"/>
              </a:ext>
            </a:extLst>
          </p:cNvPr>
          <p:cNvSpPr txBox="1"/>
          <p:nvPr/>
        </p:nvSpPr>
        <p:spPr>
          <a:xfrm>
            <a:off x="900763" y="6336805"/>
            <a:ext cx="9196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>
                <a:solidFill>
                  <a:srgbClr val="0070C0"/>
                </a:solidFill>
              </a:rPr>
              <a:t>[Ngay_Text]</a:t>
            </a:r>
            <a:endParaRPr lang="en-US" i="1" dirty="0">
              <a:solidFill>
                <a:srgbClr val="0070C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39A628-3E08-A28B-18CE-771D5C331F32}"/>
              </a:ext>
            </a:extLst>
          </p:cNvPr>
          <p:cNvSpPr txBox="1"/>
          <p:nvPr/>
        </p:nvSpPr>
        <p:spPr>
          <a:xfrm>
            <a:off x="3569318" y="5226781"/>
            <a:ext cx="14785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70C0"/>
                </a:solidFill>
              </a:rPr>
              <a:t>[Toán_Text]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84477"/>
      </p:ext>
    </p:extLst>
  </p:cSld>
  <p:clrMapOvr>
    <a:masterClrMapping/>
  </p:clrMapOvr>
</p:sld>
</file>

<file path=ppt/theme/theme1.xml><?xml version="1.0" encoding="utf-8"?>
<a:theme xmlns:a="http://schemas.openxmlformats.org/drawingml/2006/main" name="WelcomeDo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10001108_Welcome to Powerpoint 2016_CLR_v2" id="{CAB9082A-965C-42BE-8170-C940D3319B60}" vid="{82B84162-888A-4FD2-BEC9-B29B6DB2C7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8a52e8c320b9a064ae3583ae3861c9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8020cb39231a0945110f9cd888b521a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7EE8C63A-4744-4DE4-BB49-0FF0B5375C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D7FC771-7DFE-49DA-B577-71181BFBCB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50072C5-DDE0-4258-BA7A-4D4B80DFA632}">
  <ds:schemaRefs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71af3243-3dd4-4a8d-8c0d-dd76da1f02a5"/>
    <ds:schemaRef ds:uri="http://schemas.microsoft.com/office/2006/metadata/properties"/>
    <ds:schemaRef ds:uri="16c05727-aa75-4e4a-9b5f-8a80a1165891"/>
    <ds:schemaRef ds:uri="http://purl.org/dc/dcmitype/"/>
    <ds:schemaRef ds:uri="http://purl.org/dc/elements/1.1/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Welcome to PowerPoint</Template>
  <TotalTime>1</TotalTime>
  <Words>47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Segoe UI</vt:lpstr>
      <vt:lpstr>Segoe UI Light</vt:lpstr>
      <vt:lpstr>WelcomeDoc</vt:lpstr>
      <vt:lpstr>Trường Tiểu học MyWord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>Nguyễn Hồng Giang</cp:lastModifiedBy>
  <cp:revision>5</cp:revision>
  <dcterms:created xsi:type="dcterms:W3CDTF">2025-09-04T14:03:41Z</dcterms:created>
  <dcterms:modified xsi:type="dcterms:W3CDTF">2026-03-29T13:22:56Z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