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9" r:id="rId1"/>
  </p:sldMasterIdLst>
  <p:sldIdLst>
    <p:sldId id="256" r:id="rId2"/>
  </p:sldIdLst>
  <p:sldSz cx="10475913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>
      <p:cViewPr varScale="1">
        <p:scale>
          <a:sx n="78" d="100"/>
          <a:sy n="78" d="100"/>
        </p:scale>
        <p:origin x="1301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77C029-5C5F-1828-E53B-84FFCB9CA79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09489" y="1122363"/>
            <a:ext cx="7856935" cy="2387600"/>
          </a:xfrm>
        </p:spPr>
        <p:txBody>
          <a:bodyPr anchor="b"/>
          <a:lstStyle>
            <a:lvl1pPr algn="ctr">
              <a:defRPr sz="5155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0FD945B-169D-F13E-B900-AA54019A625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09489" y="3602038"/>
            <a:ext cx="7856935" cy="1655762"/>
          </a:xfrm>
        </p:spPr>
        <p:txBody>
          <a:bodyPr/>
          <a:lstStyle>
            <a:lvl1pPr marL="0" indent="0" algn="ctr">
              <a:buNone/>
              <a:defRPr sz="2062"/>
            </a:lvl1pPr>
            <a:lvl2pPr marL="392826" indent="0" algn="ctr">
              <a:buNone/>
              <a:defRPr sz="1718"/>
            </a:lvl2pPr>
            <a:lvl3pPr marL="785652" indent="0" algn="ctr">
              <a:buNone/>
              <a:defRPr sz="1547"/>
            </a:lvl3pPr>
            <a:lvl4pPr marL="1178479" indent="0" algn="ctr">
              <a:buNone/>
              <a:defRPr sz="1375"/>
            </a:lvl4pPr>
            <a:lvl5pPr marL="1571305" indent="0" algn="ctr">
              <a:buNone/>
              <a:defRPr sz="1375"/>
            </a:lvl5pPr>
            <a:lvl6pPr marL="1964131" indent="0" algn="ctr">
              <a:buNone/>
              <a:defRPr sz="1375"/>
            </a:lvl6pPr>
            <a:lvl7pPr marL="2356957" indent="0" algn="ctr">
              <a:buNone/>
              <a:defRPr sz="1375"/>
            </a:lvl7pPr>
            <a:lvl8pPr marL="2749784" indent="0" algn="ctr">
              <a:buNone/>
              <a:defRPr sz="1375"/>
            </a:lvl8pPr>
            <a:lvl9pPr marL="3142610" indent="0" algn="ctr">
              <a:buNone/>
              <a:defRPr sz="1375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6582BB9-8638-B699-45A7-304D865CFE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E7F241-9596-4908-A5C7-5D754157152A}" type="datetimeFigureOut">
              <a:rPr lang="en-US" smtClean="0"/>
              <a:t>6/15/2026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3950EED-D66F-1103-2147-27320B5CAB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B746828-A056-8DEE-0E31-994F16509F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BA2968-CD36-4A2C-995E-642FB0A85B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26514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6D4BA1-A5EB-5EC3-DE44-9D40C2B368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EE3E1AD-671E-EE33-0FDD-EEE137086E2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18435C6-7A9A-6A09-DCF0-27D55FC426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E7F241-9596-4908-A5C7-5D754157152A}" type="datetimeFigureOut">
              <a:rPr lang="en-US" smtClean="0"/>
              <a:t>6/15/2026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B36B25-333A-49FA-B665-7AEA434168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530DC0D-E3B0-93B5-A118-0C23D13617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BA2968-CD36-4A2C-995E-642FB0A85B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0952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8B405676-2529-3DB7-298F-A2F40049F06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7496825" y="365125"/>
            <a:ext cx="2258869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571A292-3266-B64A-C29F-C6BC16D3C98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720219" y="365125"/>
            <a:ext cx="6645657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11231A7-9783-AEA6-9593-BAFF825150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E7F241-9596-4908-A5C7-5D754157152A}" type="datetimeFigureOut">
              <a:rPr lang="en-US" smtClean="0"/>
              <a:t>6/15/2026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1B7B1AF-838B-F3E3-8C00-4ED536BAC1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3847896-6E3A-9DE9-0CF0-25949953B3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BA2968-CD36-4A2C-995E-642FB0A85B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61509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2C7FC7-3336-CD5D-9BD6-B669248B61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6A2D9E1-AA12-4CC0-5B33-DE4CFFB7BFA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A10B8C-B737-111A-635B-7B4290B3D1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E7F241-9596-4908-A5C7-5D754157152A}" type="datetimeFigureOut">
              <a:rPr lang="en-US" smtClean="0"/>
              <a:t>6/15/2026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1B4D2D5-8BC7-C4BE-019B-866101E33F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F7F4B80-5697-C108-3B46-8525A3FA66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BA2968-CD36-4A2C-995E-642FB0A85B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51102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2669BA-E03B-2B78-1F8D-2ACF6BF0FA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4763" y="1709739"/>
            <a:ext cx="9035475" cy="2852737"/>
          </a:xfrm>
        </p:spPr>
        <p:txBody>
          <a:bodyPr anchor="b"/>
          <a:lstStyle>
            <a:lvl1pPr>
              <a:defRPr sz="5155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7CBD83F-4821-B933-7CB6-22D2A331055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14763" y="4589464"/>
            <a:ext cx="9035475" cy="1500187"/>
          </a:xfrm>
        </p:spPr>
        <p:txBody>
          <a:bodyPr/>
          <a:lstStyle>
            <a:lvl1pPr marL="0" indent="0">
              <a:buNone/>
              <a:defRPr sz="2062">
                <a:solidFill>
                  <a:schemeClr val="tx1">
                    <a:tint val="82000"/>
                  </a:schemeClr>
                </a:solidFill>
              </a:defRPr>
            </a:lvl1pPr>
            <a:lvl2pPr marL="392826" indent="0">
              <a:buNone/>
              <a:defRPr sz="1718">
                <a:solidFill>
                  <a:schemeClr val="tx1">
                    <a:tint val="82000"/>
                  </a:schemeClr>
                </a:solidFill>
              </a:defRPr>
            </a:lvl2pPr>
            <a:lvl3pPr marL="785652" indent="0">
              <a:buNone/>
              <a:defRPr sz="1547">
                <a:solidFill>
                  <a:schemeClr val="tx1">
                    <a:tint val="82000"/>
                  </a:schemeClr>
                </a:solidFill>
              </a:defRPr>
            </a:lvl3pPr>
            <a:lvl4pPr marL="1178479" indent="0">
              <a:buNone/>
              <a:defRPr sz="1375">
                <a:solidFill>
                  <a:schemeClr val="tx1">
                    <a:tint val="82000"/>
                  </a:schemeClr>
                </a:solidFill>
              </a:defRPr>
            </a:lvl4pPr>
            <a:lvl5pPr marL="1571305" indent="0">
              <a:buNone/>
              <a:defRPr sz="1375">
                <a:solidFill>
                  <a:schemeClr val="tx1">
                    <a:tint val="82000"/>
                  </a:schemeClr>
                </a:solidFill>
              </a:defRPr>
            </a:lvl5pPr>
            <a:lvl6pPr marL="1964131" indent="0">
              <a:buNone/>
              <a:defRPr sz="1375">
                <a:solidFill>
                  <a:schemeClr val="tx1">
                    <a:tint val="82000"/>
                  </a:schemeClr>
                </a:solidFill>
              </a:defRPr>
            </a:lvl6pPr>
            <a:lvl7pPr marL="2356957" indent="0">
              <a:buNone/>
              <a:defRPr sz="1375">
                <a:solidFill>
                  <a:schemeClr val="tx1">
                    <a:tint val="82000"/>
                  </a:schemeClr>
                </a:solidFill>
              </a:defRPr>
            </a:lvl7pPr>
            <a:lvl8pPr marL="2749784" indent="0">
              <a:buNone/>
              <a:defRPr sz="1375">
                <a:solidFill>
                  <a:schemeClr val="tx1">
                    <a:tint val="82000"/>
                  </a:schemeClr>
                </a:solidFill>
              </a:defRPr>
            </a:lvl8pPr>
            <a:lvl9pPr marL="3142610" indent="0">
              <a:buNone/>
              <a:defRPr sz="1375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EDF6492-63A2-B2EF-B6A8-16B4D474B9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E7F241-9596-4908-A5C7-5D754157152A}" type="datetimeFigureOut">
              <a:rPr lang="en-US" smtClean="0"/>
              <a:t>6/15/2026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2D5B87B-9A71-3253-87C9-40B1D58A95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C00E0C6-0D08-FCF5-8830-C4011A8C99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BA2968-CD36-4A2C-995E-642FB0A85B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88849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3E0AA8-DE00-5130-248B-0EB134FB58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3C3AF8C-2A30-7F4C-BE3A-3DD01B571B4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720219" y="1825625"/>
            <a:ext cx="4452263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5A7F52C-FBED-6353-00B6-774CEC046D0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303431" y="1825625"/>
            <a:ext cx="4452263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E68E33D-8D42-03D2-E6EA-F7F147DAFF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E7F241-9596-4908-A5C7-5D754157152A}" type="datetimeFigureOut">
              <a:rPr lang="en-US" smtClean="0"/>
              <a:t>6/15/2026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467E292-1F4F-8C26-D30E-250315357D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147E0DB-098E-B83A-5908-B163D89DB3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BA2968-CD36-4A2C-995E-642FB0A85B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58372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273808-6066-31F8-1D37-7A882E13E6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1583" y="365126"/>
            <a:ext cx="9035475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D5E131C-1434-16B6-322C-C74738A6D82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21584" y="1681163"/>
            <a:ext cx="4431802" cy="823912"/>
          </a:xfrm>
        </p:spPr>
        <p:txBody>
          <a:bodyPr anchor="b"/>
          <a:lstStyle>
            <a:lvl1pPr marL="0" indent="0">
              <a:buNone/>
              <a:defRPr sz="2062" b="1"/>
            </a:lvl1pPr>
            <a:lvl2pPr marL="392826" indent="0">
              <a:buNone/>
              <a:defRPr sz="1718" b="1"/>
            </a:lvl2pPr>
            <a:lvl3pPr marL="785652" indent="0">
              <a:buNone/>
              <a:defRPr sz="1547" b="1"/>
            </a:lvl3pPr>
            <a:lvl4pPr marL="1178479" indent="0">
              <a:buNone/>
              <a:defRPr sz="1375" b="1"/>
            </a:lvl4pPr>
            <a:lvl5pPr marL="1571305" indent="0">
              <a:buNone/>
              <a:defRPr sz="1375" b="1"/>
            </a:lvl5pPr>
            <a:lvl6pPr marL="1964131" indent="0">
              <a:buNone/>
              <a:defRPr sz="1375" b="1"/>
            </a:lvl6pPr>
            <a:lvl7pPr marL="2356957" indent="0">
              <a:buNone/>
              <a:defRPr sz="1375" b="1"/>
            </a:lvl7pPr>
            <a:lvl8pPr marL="2749784" indent="0">
              <a:buNone/>
              <a:defRPr sz="1375" b="1"/>
            </a:lvl8pPr>
            <a:lvl9pPr marL="3142610" indent="0">
              <a:buNone/>
              <a:defRPr sz="1375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AEE8A82-7494-0E24-1CCF-085CC7CBDA4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721584" y="2505075"/>
            <a:ext cx="4431802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6E7BB3B-C2FC-43CE-8BA8-B4247D6A256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5303431" y="1681163"/>
            <a:ext cx="4453628" cy="823912"/>
          </a:xfrm>
        </p:spPr>
        <p:txBody>
          <a:bodyPr anchor="b"/>
          <a:lstStyle>
            <a:lvl1pPr marL="0" indent="0">
              <a:buNone/>
              <a:defRPr sz="2062" b="1"/>
            </a:lvl1pPr>
            <a:lvl2pPr marL="392826" indent="0">
              <a:buNone/>
              <a:defRPr sz="1718" b="1"/>
            </a:lvl2pPr>
            <a:lvl3pPr marL="785652" indent="0">
              <a:buNone/>
              <a:defRPr sz="1547" b="1"/>
            </a:lvl3pPr>
            <a:lvl4pPr marL="1178479" indent="0">
              <a:buNone/>
              <a:defRPr sz="1375" b="1"/>
            </a:lvl4pPr>
            <a:lvl5pPr marL="1571305" indent="0">
              <a:buNone/>
              <a:defRPr sz="1375" b="1"/>
            </a:lvl5pPr>
            <a:lvl6pPr marL="1964131" indent="0">
              <a:buNone/>
              <a:defRPr sz="1375" b="1"/>
            </a:lvl6pPr>
            <a:lvl7pPr marL="2356957" indent="0">
              <a:buNone/>
              <a:defRPr sz="1375" b="1"/>
            </a:lvl7pPr>
            <a:lvl8pPr marL="2749784" indent="0">
              <a:buNone/>
              <a:defRPr sz="1375" b="1"/>
            </a:lvl8pPr>
            <a:lvl9pPr marL="3142610" indent="0">
              <a:buNone/>
              <a:defRPr sz="1375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007A791-341D-D64A-DDE1-2BBD9E2351F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5303431" y="2505075"/>
            <a:ext cx="445362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7353347-F01A-4F12-90F1-7CD147FB81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E7F241-9596-4908-A5C7-5D754157152A}" type="datetimeFigureOut">
              <a:rPr lang="en-US" smtClean="0"/>
              <a:t>6/15/2026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CED82F1-A168-2697-8F2F-BFFDEF318B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8EE3553-2D5E-4A37-280F-57D6D94FF9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BA2968-CD36-4A2C-995E-642FB0A85B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95662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257450-1FE3-69ED-9384-B4D006FE65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2E30DB3-9A1F-720E-5DED-2067B1BAB5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E7F241-9596-4908-A5C7-5D754157152A}" type="datetimeFigureOut">
              <a:rPr lang="en-US" smtClean="0"/>
              <a:t>6/15/2026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11F52A8-8979-4324-BEB1-1B7BC40E8B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3196347-2F15-5072-5099-B8CA3CE893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BA2968-CD36-4A2C-995E-642FB0A85B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1258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ABDDCDF-B390-5B2D-04CB-908255058B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E7F241-9596-4908-A5C7-5D754157152A}" type="datetimeFigureOut">
              <a:rPr lang="en-US" smtClean="0"/>
              <a:t>6/15/2026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DCBDDC0-F39E-AF5A-9CBD-BDA52C7E07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9055437-0808-22A0-A0A2-2549A9DB8D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BA2968-CD36-4A2C-995E-642FB0A85B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67522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5F6CF1-FCB7-D7F4-99E3-91A14A3241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1584" y="457200"/>
            <a:ext cx="3378754" cy="1600200"/>
          </a:xfrm>
        </p:spPr>
        <p:txBody>
          <a:bodyPr anchor="b"/>
          <a:lstStyle>
            <a:lvl1pPr>
              <a:defRPr sz="2749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1D49022-538D-0CA2-F4E1-8777E5BA541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53627" y="987426"/>
            <a:ext cx="5303431" cy="4873625"/>
          </a:xfrm>
        </p:spPr>
        <p:txBody>
          <a:bodyPr/>
          <a:lstStyle>
            <a:lvl1pPr>
              <a:defRPr sz="2749"/>
            </a:lvl1pPr>
            <a:lvl2pPr>
              <a:defRPr sz="2406"/>
            </a:lvl2pPr>
            <a:lvl3pPr>
              <a:defRPr sz="2062"/>
            </a:lvl3pPr>
            <a:lvl4pPr>
              <a:defRPr sz="1718"/>
            </a:lvl4pPr>
            <a:lvl5pPr>
              <a:defRPr sz="1718"/>
            </a:lvl5pPr>
            <a:lvl6pPr>
              <a:defRPr sz="1718"/>
            </a:lvl6pPr>
            <a:lvl7pPr>
              <a:defRPr sz="1718"/>
            </a:lvl7pPr>
            <a:lvl8pPr>
              <a:defRPr sz="1718"/>
            </a:lvl8pPr>
            <a:lvl9pPr>
              <a:defRPr sz="1718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A33A568-08E2-6B00-C2FD-D5A9151E6FF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721584" y="2057400"/>
            <a:ext cx="3378754" cy="3811588"/>
          </a:xfrm>
        </p:spPr>
        <p:txBody>
          <a:bodyPr/>
          <a:lstStyle>
            <a:lvl1pPr marL="0" indent="0">
              <a:buNone/>
              <a:defRPr sz="1375"/>
            </a:lvl1pPr>
            <a:lvl2pPr marL="392826" indent="0">
              <a:buNone/>
              <a:defRPr sz="1203"/>
            </a:lvl2pPr>
            <a:lvl3pPr marL="785652" indent="0">
              <a:buNone/>
              <a:defRPr sz="1031"/>
            </a:lvl3pPr>
            <a:lvl4pPr marL="1178479" indent="0">
              <a:buNone/>
              <a:defRPr sz="859"/>
            </a:lvl4pPr>
            <a:lvl5pPr marL="1571305" indent="0">
              <a:buNone/>
              <a:defRPr sz="859"/>
            </a:lvl5pPr>
            <a:lvl6pPr marL="1964131" indent="0">
              <a:buNone/>
              <a:defRPr sz="859"/>
            </a:lvl6pPr>
            <a:lvl7pPr marL="2356957" indent="0">
              <a:buNone/>
              <a:defRPr sz="859"/>
            </a:lvl7pPr>
            <a:lvl8pPr marL="2749784" indent="0">
              <a:buNone/>
              <a:defRPr sz="859"/>
            </a:lvl8pPr>
            <a:lvl9pPr marL="3142610" indent="0">
              <a:buNone/>
              <a:defRPr sz="859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20CB3BE-D1F6-8A86-A4E5-124F4417CC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E7F241-9596-4908-A5C7-5D754157152A}" type="datetimeFigureOut">
              <a:rPr lang="en-US" smtClean="0"/>
              <a:t>6/15/2026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790F502-BE37-C094-BC7F-4765174B7C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D0C4506-2214-9489-67BE-5727556745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BA2968-CD36-4A2C-995E-642FB0A85B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04120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1CB834-C2AC-CF35-8F3D-1DC9CB04DD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1584" y="457200"/>
            <a:ext cx="3378754" cy="1600200"/>
          </a:xfrm>
        </p:spPr>
        <p:txBody>
          <a:bodyPr anchor="b"/>
          <a:lstStyle>
            <a:lvl1pPr>
              <a:defRPr sz="2749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7D460DB-302F-8DC8-F958-98D08B1CC51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4453627" y="987426"/>
            <a:ext cx="5303431" cy="4873625"/>
          </a:xfrm>
        </p:spPr>
        <p:txBody>
          <a:bodyPr/>
          <a:lstStyle>
            <a:lvl1pPr marL="0" indent="0">
              <a:buNone/>
              <a:defRPr sz="2749"/>
            </a:lvl1pPr>
            <a:lvl2pPr marL="392826" indent="0">
              <a:buNone/>
              <a:defRPr sz="2406"/>
            </a:lvl2pPr>
            <a:lvl3pPr marL="785652" indent="0">
              <a:buNone/>
              <a:defRPr sz="2062"/>
            </a:lvl3pPr>
            <a:lvl4pPr marL="1178479" indent="0">
              <a:buNone/>
              <a:defRPr sz="1718"/>
            </a:lvl4pPr>
            <a:lvl5pPr marL="1571305" indent="0">
              <a:buNone/>
              <a:defRPr sz="1718"/>
            </a:lvl5pPr>
            <a:lvl6pPr marL="1964131" indent="0">
              <a:buNone/>
              <a:defRPr sz="1718"/>
            </a:lvl6pPr>
            <a:lvl7pPr marL="2356957" indent="0">
              <a:buNone/>
              <a:defRPr sz="1718"/>
            </a:lvl7pPr>
            <a:lvl8pPr marL="2749784" indent="0">
              <a:buNone/>
              <a:defRPr sz="1718"/>
            </a:lvl8pPr>
            <a:lvl9pPr marL="3142610" indent="0">
              <a:buNone/>
              <a:defRPr sz="1718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E987F66-5C39-E5D9-3BF7-412B11007D2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721584" y="2057400"/>
            <a:ext cx="3378754" cy="3811588"/>
          </a:xfrm>
        </p:spPr>
        <p:txBody>
          <a:bodyPr/>
          <a:lstStyle>
            <a:lvl1pPr marL="0" indent="0">
              <a:buNone/>
              <a:defRPr sz="1375"/>
            </a:lvl1pPr>
            <a:lvl2pPr marL="392826" indent="0">
              <a:buNone/>
              <a:defRPr sz="1203"/>
            </a:lvl2pPr>
            <a:lvl3pPr marL="785652" indent="0">
              <a:buNone/>
              <a:defRPr sz="1031"/>
            </a:lvl3pPr>
            <a:lvl4pPr marL="1178479" indent="0">
              <a:buNone/>
              <a:defRPr sz="859"/>
            </a:lvl4pPr>
            <a:lvl5pPr marL="1571305" indent="0">
              <a:buNone/>
              <a:defRPr sz="859"/>
            </a:lvl5pPr>
            <a:lvl6pPr marL="1964131" indent="0">
              <a:buNone/>
              <a:defRPr sz="859"/>
            </a:lvl6pPr>
            <a:lvl7pPr marL="2356957" indent="0">
              <a:buNone/>
              <a:defRPr sz="859"/>
            </a:lvl7pPr>
            <a:lvl8pPr marL="2749784" indent="0">
              <a:buNone/>
              <a:defRPr sz="859"/>
            </a:lvl8pPr>
            <a:lvl9pPr marL="3142610" indent="0">
              <a:buNone/>
              <a:defRPr sz="859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7A81333-C34C-DF5E-8693-00408E3706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E7F241-9596-4908-A5C7-5D754157152A}" type="datetimeFigureOut">
              <a:rPr lang="en-US" smtClean="0"/>
              <a:t>6/15/2026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F37C1E7-F833-5BCD-4471-904F14BEB9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BFBC9D4-7BF3-51FE-58F4-2F5BD9AD3F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BA2968-CD36-4A2C-995E-642FB0A85B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27047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B9B66B9-EF11-4983-4213-7433A2F705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0219" y="365126"/>
            <a:ext cx="903547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D9673B8-9C97-9B79-2847-7D58DDFE4E6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20219" y="1825625"/>
            <a:ext cx="903547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8E151D0-F4FD-D622-C75D-A6DBEE6F1CA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720219" y="6356351"/>
            <a:ext cx="235708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31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EEE7F241-9596-4908-A5C7-5D754157152A}" type="datetimeFigureOut">
              <a:rPr lang="en-US" smtClean="0"/>
              <a:t>6/15/2026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6AD9133-F7E6-EC83-E03D-CC1C0B97C9C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470146" y="6356351"/>
            <a:ext cx="353562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31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A2E07DD-0D16-AFA0-BC12-18B5C100BF1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398614" y="6356351"/>
            <a:ext cx="235708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31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F1BA2968-CD36-4A2C-995E-642FB0A85B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59072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0" r:id="rId1"/>
    <p:sldLayoutId id="2147483751" r:id="rId2"/>
    <p:sldLayoutId id="2147483752" r:id="rId3"/>
    <p:sldLayoutId id="2147483753" r:id="rId4"/>
    <p:sldLayoutId id="2147483754" r:id="rId5"/>
    <p:sldLayoutId id="2147483755" r:id="rId6"/>
    <p:sldLayoutId id="2147483756" r:id="rId7"/>
    <p:sldLayoutId id="2147483757" r:id="rId8"/>
    <p:sldLayoutId id="2147483758" r:id="rId9"/>
    <p:sldLayoutId id="2147483759" r:id="rId10"/>
    <p:sldLayoutId id="2147483760" r:id="rId11"/>
  </p:sldLayoutIdLst>
  <p:txStyles>
    <p:titleStyle>
      <a:lvl1pPr algn="l" defTabSz="785652" rtl="0" eaLnBrk="1" latinLnBrk="0" hangingPunct="1">
        <a:lnSpc>
          <a:spcPct val="90000"/>
        </a:lnSpc>
        <a:spcBef>
          <a:spcPct val="0"/>
        </a:spcBef>
        <a:buNone/>
        <a:defRPr sz="378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96413" indent="-196413" algn="l" defTabSz="785652" rtl="0" eaLnBrk="1" latinLnBrk="0" hangingPunct="1">
        <a:lnSpc>
          <a:spcPct val="90000"/>
        </a:lnSpc>
        <a:spcBef>
          <a:spcPts val="859"/>
        </a:spcBef>
        <a:buFont typeface="Arial" panose="020B0604020202020204" pitchFamily="34" charset="0"/>
        <a:buChar char="•"/>
        <a:defRPr sz="2406" kern="1200">
          <a:solidFill>
            <a:schemeClr val="tx1"/>
          </a:solidFill>
          <a:latin typeface="+mn-lt"/>
          <a:ea typeface="+mn-ea"/>
          <a:cs typeface="+mn-cs"/>
        </a:defRPr>
      </a:lvl1pPr>
      <a:lvl2pPr marL="589239" indent="-196413" algn="l" defTabSz="785652" rtl="0" eaLnBrk="1" latinLnBrk="0" hangingPunct="1">
        <a:lnSpc>
          <a:spcPct val="90000"/>
        </a:lnSpc>
        <a:spcBef>
          <a:spcPts val="430"/>
        </a:spcBef>
        <a:buFont typeface="Arial" panose="020B0604020202020204" pitchFamily="34" charset="0"/>
        <a:buChar char="•"/>
        <a:defRPr sz="2062" kern="1200">
          <a:solidFill>
            <a:schemeClr val="tx1"/>
          </a:solidFill>
          <a:latin typeface="+mn-lt"/>
          <a:ea typeface="+mn-ea"/>
          <a:cs typeface="+mn-cs"/>
        </a:defRPr>
      </a:lvl2pPr>
      <a:lvl3pPr marL="982066" indent="-196413" algn="l" defTabSz="785652" rtl="0" eaLnBrk="1" latinLnBrk="0" hangingPunct="1">
        <a:lnSpc>
          <a:spcPct val="90000"/>
        </a:lnSpc>
        <a:spcBef>
          <a:spcPts val="430"/>
        </a:spcBef>
        <a:buFont typeface="Arial" panose="020B0604020202020204" pitchFamily="34" charset="0"/>
        <a:buChar char="•"/>
        <a:defRPr sz="1718" kern="1200">
          <a:solidFill>
            <a:schemeClr val="tx1"/>
          </a:solidFill>
          <a:latin typeface="+mn-lt"/>
          <a:ea typeface="+mn-ea"/>
          <a:cs typeface="+mn-cs"/>
        </a:defRPr>
      </a:lvl3pPr>
      <a:lvl4pPr marL="1374892" indent="-196413" algn="l" defTabSz="785652" rtl="0" eaLnBrk="1" latinLnBrk="0" hangingPunct="1">
        <a:lnSpc>
          <a:spcPct val="90000"/>
        </a:lnSpc>
        <a:spcBef>
          <a:spcPts val="430"/>
        </a:spcBef>
        <a:buFont typeface="Arial" panose="020B0604020202020204" pitchFamily="34" charset="0"/>
        <a:buChar char="•"/>
        <a:defRPr sz="1547" kern="1200">
          <a:solidFill>
            <a:schemeClr val="tx1"/>
          </a:solidFill>
          <a:latin typeface="+mn-lt"/>
          <a:ea typeface="+mn-ea"/>
          <a:cs typeface="+mn-cs"/>
        </a:defRPr>
      </a:lvl4pPr>
      <a:lvl5pPr marL="1767718" indent="-196413" algn="l" defTabSz="785652" rtl="0" eaLnBrk="1" latinLnBrk="0" hangingPunct="1">
        <a:lnSpc>
          <a:spcPct val="90000"/>
        </a:lnSpc>
        <a:spcBef>
          <a:spcPts val="430"/>
        </a:spcBef>
        <a:buFont typeface="Arial" panose="020B0604020202020204" pitchFamily="34" charset="0"/>
        <a:buChar char="•"/>
        <a:defRPr sz="1547" kern="1200">
          <a:solidFill>
            <a:schemeClr val="tx1"/>
          </a:solidFill>
          <a:latin typeface="+mn-lt"/>
          <a:ea typeface="+mn-ea"/>
          <a:cs typeface="+mn-cs"/>
        </a:defRPr>
      </a:lvl5pPr>
      <a:lvl6pPr marL="2160544" indent="-196413" algn="l" defTabSz="785652" rtl="0" eaLnBrk="1" latinLnBrk="0" hangingPunct="1">
        <a:lnSpc>
          <a:spcPct val="90000"/>
        </a:lnSpc>
        <a:spcBef>
          <a:spcPts val="430"/>
        </a:spcBef>
        <a:buFont typeface="Arial" panose="020B0604020202020204" pitchFamily="34" charset="0"/>
        <a:buChar char="•"/>
        <a:defRPr sz="1547" kern="1200">
          <a:solidFill>
            <a:schemeClr val="tx1"/>
          </a:solidFill>
          <a:latin typeface="+mn-lt"/>
          <a:ea typeface="+mn-ea"/>
          <a:cs typeface="+mn-cs"/>
        </a:defRPr>
      </a:lvl6pPr>
      <a:lvl7pPr marL="2553371" indent="-196413" algn="l" defTabSz="785652" rtl="0" eaLnBrk="1" latinLnBrk="0" hangingPunct="1">
        <a:lnSpc>
          <a:spcPct val="90000"/>
        </a:lnSpc>
        <a:spcBef>
          <a:spcPts val="430"/>
        </a:spcBef>
        <a:buFont typeface="Arial" panose="020B0604020202020204" pitchFamily="34" charset="0"/>
        <a:buChar char="•"/>
        <a:defRPr sz="1547" kern="1200">
          <a:solidFill>
            <a:schemeClr val="tx1"/>
          </a:solidFill>
          <a:latin typeface="+mn-lt"/>
          <a:ea typeface="+mn-ea"/>
          <a:cs typeface="+mn-cs"/>
        </a:defRPr>
      </a:lvl7pPr>
      <a:lvl8pPr marL="2946197" indent="-196413" algn="l" defTabSz="785652" rtl="0" eaLnBrk="1" latinLnBrk="0" hangingPunct="1">
        <a:lnSpc>
          <a:spcPct val="90000"/>
        </a:lnSpc>
        <a:spcBef>
          <a:spcPts val="430"/>
        </a:spcBef>
        <a:buFont typeface="Arial" panose="020B0604020202020204" pitchFamily="34" charset="0"/>
        <a:buChar char="•"/>
        <a:defRPr sz="1547" kern="1200">
          <a:solidFill>
            <a:schemeClr val="tx1"/>
          </a:solidFill>
          <a:latin typeface="+mn-lt"/>
          <a:ea typeface="+mn-ea"/>
          <a:cs typeface="+mn-cs"/>
        </a:defRPr>
      </a:lvl8pPr>
      <a:lvl9pPr marL="3339023" indent="-196413" algn="l" defTabSz="785652" rtl="0" eaLnBrk="1" latinLnBrk="0" hangingPunct="1">
        <a:lnSpc>
          <a:spcPct val="90000"/>
        </a:lnSpc>
        <a:spcBef>
          <a:spcPts val="430"/>
        </a:spcBef>
        <a:buFont typeface="Arial" panose="020B0604020202020204" pitchFamily="34" charset="0"/>
        <a:buChar char="•"/>
        <a:defRPr sz="154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85652" rtl="0" eaLnBrk="1" latinLnBrk="0" hangingPunct="1">
        <a:defRPr sz="1547" kern="1200">
          <a:solidFill>
            <a:schemeClr val="tx1"/>
          </a:solidFill>
          <a:latin typeface="+mn-lt"/>
          <a:ea typeface="+mn-ea"/>
          <a:cs typeface="+mn-cs"/>
        </a:defRPr>
      </a:lvl1pPr>
      <a:lvl2pPr marL="392826" algn="l" defTabSz="785652" rtl="0" eaLnBrk="1" latinLnBrk="0" hangingPunct="1">
        <a:defRPr sz="1547" kern="1200">
          <a:solidFill>
            <a:schemeClr val="tx1"/>
          </a:solidFill>
          <a:latin typeface="+mn-lt"/>
          <a:ea typeface="+mn-ea"/>
          <a:cs typeface="+mn-cs"/>
        </a:defRPr>
      </a:lvl2pPr>
      <a:lvl3pPr marL="785652" algn="l" defTabSz="785652" rtl="0" eaLnBrk="1" latinLnBrk="0" hangingPunct="1">
        <a:defRPr sz="1547" kern="1200">
          <a:solidFill>
            <a:schemeClr val="tx1"/>
          </a:solidFill>
          <a:latin typeface="+mn-lt"/>
          <a:ea typeface="+mn-ea"/>
          <a:cs typeface="+mn-cs"/>
        </a:defRPr>
      </a:lvl3pPr>
      <a:lvl4pPr marL="1178479" algn="l" defTabSz="785652" rtl="0" eaLnBrk="1" latinLnBrk="0" hangingPunct="1">
        <a:defRPr sz="1547" kern="1200">
          <a:solidFill>
            <a:schemeClr val="tx1"/>
          </a:solidFill>
          <a:latin typeface="+mn-lt"/>
          <a:ea typeface="+mn-ea"/>
          <a:cs typeface="+mn-cs"/>
        </a:defRPr>
      </a:lvl4pPr>
      <a:lvl5pPr marL="1571305" algn="l" defTabSz="785652" rtl="0" eaLnBrk="1" latinLnBrk="0" hangingPunct="1">
        <a:defRPr sz="1547" kern="1200">
          <a:solidFill>
            <a:schemeClr val="tx1"/>
          </a:solidFill>
          <a:latin typeface="+mn-lt"/>
          <a:ea typeface="+mn-ea"/>
          <a:cs typeface="+mn-cs"/>
        </a:defRPr>
      </a:lvl5pPr>
      <a:lvl6pPr marL="1964131" algn="l" defTabSz="785652" rtl="0" eaLnBrk="1" latinLnBrk="0" hangingPunct="1">
        <a:defRPr sz="1547" kern="1200">
          <a:solidFill>
            <a:schemeClr val="tx1"/>
          </a:solidFill>
          <a:latin typeface="+mn-lt"/>
          <a:ea typeface="+mn-ea"/>
          <a:cs typeface="+mn-cs"/>
        </a:defRPr>
      </a:lvl6pPr>
      <a:lvl7pPr marL="2356957" algn="l" defTabSz="785652" rtl="0" eaLnBrk="1" latinLnBrk="0" hangingPunct="1">
        <a:defRPr sz="1547" kern="1200">
          <a:solidFill>
            <a:schemeClr val="tx1"/>
          </a:solidFill>
          <a:latin typeface="+mn-lt"/>
          <a:ea typeface="+mn-ea"/>
          <a:cs typeface="+mn-cs"/>
        </a:defRPr>
      </a:lvl7pPr>
      <a:lvl8pPr marL="2749784" algn="l" defTabSz="785652" rtl="0" eaLnBrk="1" latinLnBrk="0" hangingPunct="1">
        <a:defRPr sz="1547" kern="1200">
          <a:solidFill>
            <a:schemeClr val="tx1"/>
          </a:solidFill>
          <a:latin typeface="+mn-lt"/>
          <a:ea typeface="+mn-ea"/>
          <a:cs typeface="+mn-cs"/>
        </a:defRPr>
      </a:lvl8pPr>
      <a:lvl9pPr marL="3142610" algn="l" defTabSz="785652" rtl="0" eaLnBrk="1" latinLnBrk="0" hangingPunct="1">
        <a:defRPr sz="1547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F8303745-971C-B236-96A0-2FA369CFA97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05189335"/>
              </p:ext>
            </p:extLst>
          </p:nvPr>
        </p:nvGraphicFramePr>
        <p:xfrm>
          <a:off x="523796" y="395206"/>
          <a:ext cx="6832602" cy="59436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832602">
                  <a:extLst>
                    <a:ext uri="{9D8B030D-6E8A-4147-A177-3AD203B41FA5}">
                      <a16:colId xmlns:a16="http://schemas.microsoft.com/office/drawing/2014/main" val="3846063201"/>
                    </a:ext>
                  </a:extLst>
                </a:gridCol>
              </a:tblGrid>
              <a:tr h="135511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2000" b="1" u="none" strike="noStrike">
                          <a:effectLst/>
                        </a:rPr>
                        <a:t>THÔNG BÁO HỌC PHÍ</a:t>
                      </a:r>
                      <a:endParaRPr lang="en-US" sz="20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3116900809"/>
                  </a:ext>
                </a:extLst>
              </a:tr>
              <a:tr h="220980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1800" u="none" strike="noStrike">
                          <a:effectLst/>
                        </a:rPr>
                        <a:t>THÁNG 9 NĂM 2026</a:t>
                      </a:r>
                      <a:endParaRPr lang="en-US" sz="18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2348550587"/>
                  </a:ext>
                </a:extLst>
              </a:tr>
            </a:tbl>
          </a:graphicData>
        </a:graphic>
      </p:graphicFrame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102434DD-1286-6D73-8DF4-3F1459A2408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22507525"/>
              </p:ext>
            </p:extLst>
          </p:nvPr>
        </p:nvGraphicFramePr>
        <p:xfrm>
          <a:off x="521135" y="2034133"/>
          <a:ext cx="9433642" cy="3365773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96530">
                  <a:extLst>
                    <a:ext uri="{9D8B030D-6E8A-4147-A177-3AD203B41FA5}">
                      <a16:colId xmlns:a16="http://schemas.microsoft.com/office/drawing/2014/main" val="3407292449"/>
                    </a:ext>
                  </a:extLst>
                </a:gridCol>
                <a:gridCol w="4388146">
                  <a:extLst>
                    <a:ext uri="{9D8B030D-6E8A-4147-A177-3AD203B41FA5}">
                      <a16:colId xmlns:a16="http://schemas.microsoft.com/office/drawing/2014/main" val="218471942"/>
                    </a:ext>
                  </a:extLst>
                </a:gridCol>
                <a:gridCol w="1932874">
                  <a:extLst>
                    <a:ext uri="{9D8B030D-6E8A-4147-A177-3AD203B41FA5}">
                      <a16:colId xmlns:a16="http://schemas.microsoft.com/office/drawing/2014/main" val="1410603447"/>
                    </a:ext>
                  </a:extLst>
                </a:gridCol>
                <a:gridCol w="2416092">
                  <a:extLst>
                    <a:ext uri="{9D8B030D-6E8A-4147-A177-3AD203B41FA5}">
                      <a16:colId xmlns:a16="http://schemas.microsoft.com/office/drawing/2014/main" val="375955578"/>
                    </a:ext>
                  </a:extLst>
                </a:gridCol>
              </a:tblGrid>
              <a:tr h="287284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1600" u="none" strike="noStrike">
                          <a:effectLst/>
                        </a:rPr>
                        <a:t>STT</a:t>
                      </a:r>
                      <a:endParaRPr lang="en-US" sz="16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1600" u="none" strike="noStrike">
                          <a:effectLst/>
                        </a:rPr>
                        <a:t>Nội dung</a:t>
                      </a:r>
                      <a:endParaRPr lang="en-US" sz="16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1600" u="none" strike="noStrike">
                          <a:effectLst/>
                        </a:rPr>
                        <a:t>Giá trị</a:t>
                      </a:r>
                      <a:endParaRPr lang="en-US" sz="16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1600" u="none" strike="noStrike">
                          <a:effectLst/>
                        </a:rPr>
                        <a:t>Ghi chú</a:t>
                      </a:r>
                      <a:endParaRPr lang="en-US" sz="16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2633443596"/>
                  </a:ext>
                </a:extLst>
              </a:tr>
              <a:tr h="297189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1600" u="none" strike="noStrike">
                          <a:effectLst/>
                        </a:rPr>
                        <a:t>1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n-US" sz="1600" u="none" strike="noStrike">
                          <a:effectLst/>
                        </a:rPr>
                        <a:t>Học phí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fontAlgn="ctr">
                        <a:buNone/>
                      </a:pPr>
                      <a:r>
                        <a:rPr lang="en-US" sz="1800" b="1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[MyWord.vn] 4.500.000</a:t>
                      </a:r>
                      <a:endParaRPr lang="en-US" sz="1600" b="0" i="0" u="none" strike="noStrike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1600" u="none" strike="noStrike">
                          <a:effectLst/>
                        </a:rPr>
                        <a:t> </a:t>
                      </a:r>
                      <a:endParaRPr lang="en-US" sz="16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1220779706"/>
                  </a:ext>
                </a:extLst>
              </a:tr>
              <a:tr h="297189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1600" u="none" strike="noStrike">
                          <a:effectLst/>
                        </a:rPr>
                        <a:t>2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n-US" sz="1600" u="none" strike="noStrike">
                          <a:effectLst/>
                        </a:rPr>
                        <a:t>Tiền ăn tạm thu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fontAlgn="ctr">
                        <a:buNone/>
                      </a:pPr>
                      <a:r>
                        <a:rPr lang="en-US" sz="1800" b="1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[MyWord.vn] 700.000</a:t>
                      </a:r>
                      <a:endParaRPr lang="en-US" sz="1600" b="0" i="0" u="none" strike="noStrike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1600" u="none" strike="noStrike">
                          <a:effectLst/>
                        </a:rPr>
                        <a:t> </a:t>
                      </a:r>
                      <a:endParaRPr lang="en-US" sz="16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382211859"/>
                  </a:ext>
                </a:extLst>
              </a:tr>
              <a:tr h="297189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1600" u="none" strike="noStrike">
                          <a:effectLst/>
                        </a:rPr>
                        <a:t>3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vi-VN" sz="1600" u="none" strike="noStrike">
                          <a:effectLst/>
                        </a:rPr>
                        <a:t>Tiền ô tô đưa đón</a:t>
                      </a:r>
                      <a:endParaRPr lang="vi-VN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fontAlgn="ctr">
                        <a:buNone/>
                      </a:pPr>
                      <a:r>
                        <a:rPr lang="en-US" sz="1800" b="1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[MyWord.vn] 800.000</a:t>
                      </a:r>
                      <a:endParaRPr lang="en-US" sz="1600" b="0" i="0" u="none" strike="noStrike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1600" u="none" strike="noStrike">
                          <a:effectLst/>
                        </a:rPr>
                        <a:t> </a:t>
                      </a:r>
                      <a:endParaRPr lang="en-US" sz="16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3539445485"/>
                  </a:ext>
                </a:extLst>
              </a:tr>
              <a:tr h="297189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1600" u="none" strike="noStrike">
                          <a:effectLst/>
                        </a:rPr>
                        <a:t>4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vi-VN" sz="1600" u="none" strike="noStrike">
                          <a:effectLst/>
                        </a:rPr>
                        <a:t>Tiền thừa (+) thiếu (-) tháng trước</a:t>
                      </a:r>
                      <a:endParaRPr lang="vi-VN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fontAlgn="ctr">
                        <a:buNone/>
                      </a:pPr>
                      <a:r>
                        <a:rPr lang="en-US" sz="1800" b="1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[MyWord.vn]  </a:t>
                      </a:r>
                      <a:endParaRPr lang="en-US" sz="1600" b="0" i="0" u="none" strike="noStrike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1600" u="none" strike="noStrike">
                          <a:effectLst/>
                        </a:rPr>
                        <a:t> </a:t>
                      </a:r>
                      <a:endParaRPr lang="en-US" sz="16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1613174532"/>
                  </a:ext>
                </a:extLst>
              </a:tr>
              <a:tr h="297189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1600" u="none" strike="noStrike">
                          <a:effectLst/>
                        </a:rPr>
                        <a:t>5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vi-VN" sz="1600" u="none" strike="noStrike">
                          <a:effectLst/>
                        </a:rPr>
                        <a:t>Giảm trừ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fontAlgn="ctr">
                        <a:buNone/>
                      </a:pPr>
                      <a:r>
                        <a:rPr lang="en-US" sz="1800" b="1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[MyWord.vn] 5.989.700</a:t>
                      </a:r>
                      <a:endParaRPr lang="en-US" sz="1600" b="0" i="0" u="none" strike="noStrike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1600" u="none" strike="noStrike">
                          <a:effectLst/>
                        </a:rPr>
                        <a:t> </a:t>
                      </a:r>
                      <a:endParaRPr lang="en-US" sz="16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910014559"/>
                  </a:ext>
                </a:extLst>
              </a:tr>
              <a:tr h="287284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1600" u="none" strike="noStrike">
                          <a:effectLst/>
                        </a:rPr>
                        <a:t> </a:t>
                      </a:r>
                      <a:endParaRPr lang="en-US" sz="16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n-US" sz="1600" u="none" strike="noStrike">
                          <a:effectLst/>
                        </a:rPr>
                        <a:t>Còn phải nộp</a:t>
                      </a:r>
                      <a:endParaRPr lang="en-US" sz="16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fontAlgn="ctr">
                        <a:buNone/>
                      </a:pPr>
                      <a:r>
                        <a:rPr lang="en-US" sz="1800" b="1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[MyWord.vn] 10.300</a:t>
                      </a:r>
                      <a:endParaRPr lang="en-US" sz="1600" b="1" i="0" u="none" strike="noStrike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1600" u="none" strike="noStrike">
                          <a:effectLst/>
                        </a:rPr>
                        <a:t> </a:t>
                      </a:r>
                      <a:endParaRPr lang="en-US" sz="16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1171515337"/>
                  </a:ext>
                </a:extLst>
              </a:tr>
            </a:tbl>
          </a:graphicData>
        </a:graphic>
      </p:graphicFrame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7EBF976E-2E10-A18F-B80C-1CD6520CDC0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20225129"/>
              </p:ext>
            </p:extLst>
          </p:nvPr>
        </p:nvGraphicFramePr>
        <p:xfrm>
          <a:off x="523797" y="1056056"/>
          <a:ext cx="6832602" cy="38862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832602">
                  <a:extLst>
                    <a:ext uri="{9D8B030D-6E8A-4147-A177-3AD203B41FA5}">
                      <a16:colId xmlns:a16="http://schemas.microsoft.com/office/drawing/2014/main" val="3727882797"/>
                    </a:ext>
                  </a:extLst>
                </a:gridCol>
              </a:tblGrid>
              <a:tr h="388620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1600" u="none" strike="noStrike">
                          <a:effectLst/>
                        </a:rPr>
                        <a:t>[MyWord.vn] Kính gửi phụ huynh học sinh Nguyễn Thị Cúc</a:t>
                      </a:r>
                      <a:endParaRPr lang="en-US" sz="16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4032224533"/>
                  </a:ext>
                </a:extLst>
              </a:tr>
            </a:tbl>
          </a:graphicData>
        </a:graphic>
      </p:graphicFrame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373FF544-1655-2963-53C2-98D450631D9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18431594"/>
              </p:ext>
            </p:extLst>
          </p:nvPr>
        </p:nvGraphicFramePr>
        <p:xfrm>
          <a:off x="523796" y="1444676"/>
          <a:ext cx="6832602" cy="32004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832602">
                  <a:extLst>
                    <a:ext uri="{9D8B030D-6E8A-4147-A177-3AD203B41FA5}">
                      <a16:colId xmlns:a16="http://schemas.microsoft.com/office/drawing/2014/main" val="1671947594"/>
                    </a:ext>
                  </a:extLst>
                </a:gridCol>
              </a:tblGrid>
              <a:tr h="320040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vi-VN" sz="1600" u="none" strike="noStrike">
                          <a:effectLst/>
                        </a:rPr>
                        <a:t>Phòng tài vụ trường trân trọng thông báo:</a:t>
                      </a:r>
                      <a:endParaRPr lang="vi-VN" sz="16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2929615215"/>
                  </a:ext>
                </a:extLst>
              </a:tr>
            </a:tbl>
          </a:graphicData>
        </a:graphic>
      </p:graphicFrame>
      <p:pic>
        <p:nvPicPr>
          <p:cNvPr id="3" name="Picture 2">
            <a:extLst>
              <a:ext uri="{FF2B5EF4-FFF2-40B4-BE49-F238E27FC236}">
                <a16:creationId xmlns:a16="http://schemas.microsoft.com/office/drawing/2014/main" id="{A8F44EFA-FBE1-AE52-A862-9F65CA4D170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0854" y="4257370"/>
            <a:ext cx="5657664" cy="2369573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F615EE16-D8F9-DCBE-57A4-0C768FA4D44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9985" y="5118383"/>
            <a:ext cx="2125663" cy="8048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2937010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20</TotalTime>
  <Words>108</Words>
  <Application>Microsoft Office PowerPoint</Application>
  <PresentationFormat>Custom</PresentationFormat>
  <Paragraphs>32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Aptos</vt:lpstr>
      <vt:lpstr>Aptos Display</vt:lpstr>
      <vt:lpstr>Arial</vt:lpstr>
      <vt:lpstr>Times New Roman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Nguyễn Hồng Giang</dc:creator>
  <cp:lastModifiedBy>Nguyễn Hồng Giang</cp:lastModifiedBy>
  <cp:revision>11</cp:revision>
  <dcterms:created xsi:type="dcterms:W3CDTF">2026-04-03T13:40:38Z</dcterms:created>
  <dcterms:modified xsi:type="dcterms:W3CDTF">2026-06-15T16:27:22Z</dcterms:modified>
</cp:coreProperties>
</file>