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56" r:id="rId2"/>
  </p:sldIdLst>
  <p:sldSz cx="10475913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30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77C029-5C5F-1828-E53B-84FFCB9CA7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09489" y="1122363"/>
            <a:ext cx="7856935" cy="2387600"/>
          </a:xfrm>
        </p:spPr>
        <p:txBody>
          <a:bodyPr anchor="b"/>
          <a:lstStyle>
            <a:lvl1pPr algn="ctr"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D945B-169D-F13E-B900-AA54019A62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09489" y="3602038"/>
            <a:ext cx="7856935" cy="1655762"/>
          </a:xfrm>
        </p:spPr>
        <p:txBody>
          <a:bodyPr/>
          <a:lstStyle>
            <a:lvl1pPr marL="0" indent="0" algn="ctr">
              <a:buNone/>
              <a:defRPr sz="2062"/>
            </a:lvl1pPr>
            <a:lvl2pPr marL="392826" indent="0" algn="ctr">
              <a:buNone/>
              <a:defRPr sz="1718"/>
            </a:lvl2pPr>
            <a:lvl3pPr marL="785652" indent="0" algn="ctr">
              <a:buNone/>
              <a:defRPr sz="1547"/>
            </a:lvl3pPr>
            <a:lvl4pPr marL="1178479" indent="0" algn="ctr">
              <a:buNone/>
              <a:defRPr sz="1375"/>
            </a:lvl4pPr>
            <a:lvl5pPr marL="1571305" indent="0" algn="ctr">
              <a:buNone/>
              <a:defRPr sz="1375"/>
            </a:lvl5pPr>
            <a:lvl6pPr marL="1964131" indent="0" algn="ctr">
              <a:buNone/>
              <a:defRPr sz="1375"/>
            </a:lvl6pPr>
            <a:lvl7pPr marL="2356957" indent="0" algn="ctr">
              <a:buNone/>
              <a:defRPr sz="1375"/>
            </a:lvl7pPr>
            <a:lvl8pPr marL="2749784" indent="0" algn="ctr">
              <a:buNone/>
              <a:defRPr sz="1375"/>
            </a:lvl8pPr>
            <a:lvl9pPr marL="3142610" indent="0" algn="ctr">
              <a:buNone/>
              <a:defRPr sz="1375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582BB9-8638-B699-45A7-304D865CF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950EED-D66F-1103-2147-27320B5CA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46828-A056-8DEE-0E31-994F16509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65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4BA1-A5EB-5EC3-DE44-9D40C2B36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E3E1AD-671E-EE33-0FDD-EEE137086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435C6-7A9A-6A09-DCF0-27D55FC42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36B25-333A-49FA-B665-7AEA43416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0DC0D-E3B0-93B5-A118-0C23D1361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405676-2529-3DB7-298F-A2F40049F0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496825" y="365125"/>
            <a:ext cx="225886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1A292-3266-B64A-C29F-C6BC16D3C9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20219" y="365125"/>
            <a:ext cx="6645657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1231A7-9783-AEA6-9593-BAFF82515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B7B1AF-838B-F3E3-8C00-4ED536BAC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47896-6E3A-9DE9-0CF0-25949953B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150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C7FC7-3336-CD5D-9BD6-B669248B6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D9E1-AA12-4CC0-5B33-DE4CFFB7B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10B8C-B737-111A-635B-7B4290B3D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B4D2D5-8BC7-C4BE-019B-866101E3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7F4B80-5697-C108-3B46-8525A3FA6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10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669BA-E03B-2B78-1F8D-2ACF6BF0F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763" y="1709739"/>
            <a:ext cx="9035475" cy="2852737"/>
          </a:xfrm>
        </p:spPr>
        <p:txBody>
          <a:bodyPr anchor="b"/>
          <a:lstStyle>
            <a:lvl1pPr>
              <a:defRPr sz="515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CBD83F-4821-B933-7CB6-22D2A3310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4763" y="4589464"/>
            <a:ext cx="9035475" cy="1500187"/>
          </a:xfrm>
        </p:spPr>
        <p:txBody>
          <a:bodyPr/>
          <a:lstStyle>
            <a:lvl1pPr marL="0" indent="0">
              <a:buNone/>
              <a:defRPr sz="2062">
                <a:solidFill>
                  <a:schemeClr val="tx1">
                    <a:tint val="82000"/>
                  </a:schemeClr>
                </a:solidFill>
              </a:defRPr>
            </a:lvl1pPr>
            <a:lvl2pPr marL="392826" indent="0">
              <a:buNone/>
              <a:defRPr sz="1718">
                <a:solidFill>
                  <a:schemeClr val="tx1">
                    <a:tint val="82000"/>
                  </a:schemeClr>
                </a:solidFill>
              </a:defRPr>
            </a:lvl2pPr>
            <a:lvl3pPr marL="785652" indent="0">
              <a:buNone/>
              <a:defRPr sz="1547">
                <a:solidFill>
                  <a:schemeClr val="tx1">
                    <a:tint val="82000"/>
                  </a:schemeClr>
                </a:solidFill>
              </a:defRPr>
            </a:lvl3pPr>
            <a:lvl4pPr marL="1178479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4pPr>
            <a:lvl5pPr marL="1571305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5pPr>
            <a:lvl6pPr marL="1964131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6pPr>
            <a:lvl7pPr marL="2356957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7pPr>
            <a:lvl8pPr marL="2749784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8pPr>
            <a:lvl9pPr marL="3142610" indent="0">
              <a:buNone/>
              <a:defRPr sz="1375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DF6492-63A2-B2EF-B6A8-16B4D474B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D5B87B-9A71-3253-87C9-40B1D58A9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0E0C6-0D08-FCF5-8830-C4011A8C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84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0AA8-DE00-5130-248B-0EB134FB58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3AF8C-2A30-7F4C-BE3A-3DD01B571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19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7F52C-FBED-6353-00B6-774CEC046D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03431" y="1825625"/>
            <a:ext cx="4452263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68E33D-8D42-03D2-E6EA-F7F147DAF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7E292-1F4F-8C26-D30E-250315357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7E0DB-098E-B83A-5908-B163D89DB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37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73808-6066-31F8-1D37-7A882E13E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3" y="365126"/>
            <a:ext cx="903547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5E131C-1434-16B6-322C-C74738A6D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1584" y="1681163"/>
            <a:ext cx="4431802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EE8A82-7494-0E24-1CCF-085CC7CBD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1584" y="2505075"/>
            <a:ext cx="44318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E7BB3B-C2FC-43CE-8BA8-B4247D6A25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03431" y="1681163"/>
            <a:ext cx="4453628" cy="823912"/>
          </a:xfrm>
        </p:spPr>
        <p:txBody>
          <a:bodyPr anchor="b"/>
          <a:lstStyle>
            <a:lvl1pPr marL="0" indent="0">
              <a:buNone/>
              <a:defRPr sz="2062" b="1"/>
            </a:lvl1pPr>
            <a:lvl2pPr marL="392826" indent="0">
              <a:buNone/>
              <a:defRPr sz="1718" b="1"/>
            </a:lvl2pPr>
            <a:lvl3pPr marL="785652" indent="0">
              <a:buNone/>
              <a:defRPr sz="1547" b="1"/>
            </a:lvl3pPr>
            <a:lvl4pPr marL="1178479" indent="0">
              <a:buNone/>
              <a:defRPr sz="1375" b="1"/>
            </a:lvl4pPr>
            <a:lvl5pPr marL="1571305" indent="0">
              <a:buNone/>
              <a:defRPr sz="1375" b="1"/>
            </a:lvl5pPr>
            <a:lvl6pPr marL="1964131" indent="0">
              <a:buNone/>
              <a:defRPr sz="1375" b="1"/>
            </a:lvl6pPr>
            <a:lvl7pPr marL="2356957" indent="0">
              <a:buNone/>
              <a:defRPr sz="1375" b="1"/>
            </a:lvl7pPr>
            <a:lvl8pPr marL="2749784" indent="0">
              <a:buNone/>
              <a:defRPr sz="1375" b="1"/>
            </a:lvl8pPr>
            <a:lvl9pPr marL="3142610" indent="0">
              <a:buNone/>
              <a:defRPr sz="137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07A791-341D-D64A-DDE1-2BBD9E2351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303431" y="2505075"/>
            <a:ext cx="445362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353347-F01A-4F12-90F1-7CD147FB8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ED82F1-A168-2697-8F2F-BFFDEF318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8EE3553-2D5E-4A37-280F-57D6D94FF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66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57450-1FE3-69ED-9384-B4D006FE6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E30DB3-9A1F-720E-5DED-2067B1BAB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1F52A8-8979-4324-BEB1-1B7BC40E8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96347-2F15-5072-5099-B8CA3CE89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125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BDDCDF-B390-5B2D-04CB-908255058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DDC0-F39E-AF5A-9CBD-BDA52C7E0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055437-0808-22A0-A0A2-2549A9DB8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752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F6CF1-FCB7-D7F4-99E3-91A14A324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49022-538D-0CA2-F4E1-8777E5BA54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>
              <a:defRPr sz="2749"/>
            </a:lvl1pPr>
            <a:lvl2pPr>
              <a:defRPr sz="2406"/>
            </a:lvl2pPr>
            <a:lvl3pPr>
              <a:defRPr sz="2062"/>
            </a:lvl3pPr>
            <a:lvl4pPr>
              <a:defRPr sz="1718"/>
            </a:lvl4pPr>
            <a:lvl5pPr>
              <a:defRPr sz="1718"/>
            </a:lvl5pPr>
            <a:lvl6pPr>
              <a:defRPr sz="1718"/>
            </a:lvl6pPr>
            <a:lvl7pPr>
              <a:defRPr sz="1718"/>
            </a:lvl7pPr>
            <a:lvl8pPr>
              <a:defRPr sz="1718"/>
            </a:lvl8pPr>
            <a:lvl9pPr>
              <a:defRPr sz="171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33A568-08E2-6B00-C2FD-D5A9151E6F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CB3BE-D1F6-8A86-A4E5-124F4417C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90F502-BE37-C094-BC7F-4765174B7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0C4506-2214-9489-67BE-572755674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412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CB834-C2AC-CF35-8F3D-1DC9CB04D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84" y="457200"/>
            <a:ext cx="3378754" cy="1600200"/>
          </a:xfrm>
        </p:spPr>
        <p:txBody>
          <a:bodyPr anchor="b"/>
          <a:lstStyle>
            <a:lvl1pPr>
              <a:defRPr sz="274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D460DB-302F-8DC8-F958-98D08B1CC5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453627" y="987426"/>
            <a:ext cx="5303431" cy="4873625"/>
          </a:xfrm>
        </p:spPr>
        <p:txBody>
          <a:bodyPr/>
          <a:lstStyle>
            <a:lvl1pPr marL="0" indent="0">
              <a:buNone/>
              <a:defRPr sz="2749"/>
            </a:lvl1pPr>
            <a:lvl2pPr marL="392826" indent="0">
              <a:buNone/>
              <a:defRPr sz="2406"/>
            </a:lvl2pPr>
            <a:lvl3pPr marL="785652" indent="0">
              <a:buNone/>
              <a:defRPr sz="2062"/>
            </a:lvl3pPr>
            <a:lvl4pPr marL="1178479" indent="0">
              <a:buNone/>
              <a:defRPr sz="1718"/>
            </a:lvl4pPr>
            <a:lvl5pPr marL="1571305" indent="0">
              <a:buNone/>
              <a:defRPr sz="1718"/>
            </a:lvl5pPr>
            <a:lvl6pPr marL="1964131" indent="0">
              <a:buNone/>
              <a:defRPr sz="1718"/>
            </a:lvl6pPr>
            <a:lvl7pPr marL="2356957" indent="0">
              <a:buNone/>
              <a:defRPr sz="1718"/>
            </a:lvl7pPr>
            <a:lvl8pPr marL="2749784" indent="0">
              <a:buNone/>
              <a:defRPr sz="1718"/>
            </a:lvl8pPr>
            <a:lvl9pPr marL="3142610" indent="0">
              <a:buNone/>
              <a:defRPr sz="1718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987F66-5C39-E5D9-3BF7-412B11007D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1584" y="2057400"/>
            <a:ext cx="3378754" cy="3811588"/>
          </a:xfrm>
        </p:spPr>
        <p:txBody>
          <a:bodyPr/>
          <a:lstStyle>
            <a:lvl1pPr marL="0" indent="0">
              <a:buNone/>
              <a:defRPr sz="1375"/>
            </a:lvl1pPr>
            <a:lvl2pPr marL="392826" indent="0">
              <a:buNone/>
              <a:defRPr sz="1203"/>
            </a:lvl2pPr>
            <a:lvl3pPr marL="785652" indent="0">
              <a:buNone/>
              <a:defRPr sz="1031"/>
            </a:lvl3pPr>
            <a:lvl4pPr marL="1178479" indent="0">
              <a:buNone/>
              <a:defRPr sz="859"/>
            </a:lvl4pPr>
            <a:lvl5pPr marL="1571305" indent="0">
              <a:buNone/>
              <a:defRPr sz="859"/>
            </a:lvl5pPr>
            <a:lvl6pPr marL="1964131" indent="0">
              <a:buNone/>
              <a:defRPr sz="859"/>
            </a:lvl6pPr>
            <a:lvl7pPr marL="2356957" indent="0">
              <a:buNone/>
              <a:defRPr sz="859"/>
            </a:lvl7pPr>
            <a:lvl8pPr marL="2749784" indent="0">
              <a:buNone/>
              <a:defRPr sz="859"/>
            </a:lvl8pPr>
            <a:lvl9pPr marL="3142610" indent="0">
              <a:buNone/>
              <a:defRPr sz="859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A81333-C34C-DF5E-8693-00408E370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37C1E7-F833-5BCD-4471-904F14BEB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FBC9D4-7BF3-51FE-58F4-2F5BD9AD3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70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B66B9-EF11-4983-4213-7433A2F70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219" y="365126"/>
            <a:ext cx="9035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9673B8-9C97-9B79-2847-7D58DDFE4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0219" y="1825625"/>
            <a:ext cx="9035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151D0-F4FD-D622-C75D-A6DBEE6F1C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219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EE7F241-9596-4908-A5C7-5D754157152A}" type="datetimeFigureOut">
              <a:rPr lang="en-US" smtClean="0"/>
              <a:t>6/15/2026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D9133-F7E6-EC83-E03D-CC1C0B97C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70146" y="6356351"/>
            <a:ext cx="35356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2E07DD-0D16-AFA0-BC12-18B5C100B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398614" y="6356351"/>
            <a:ext cx="2357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3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BA2968-CD36-4A2C-995E-642FB0A85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90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785652" rtl="0" eaLnBrk="1" latinLnBrk="0" hangingPunct="1">
        <a:lnSpc>
          <a:spcPct val="90000"/>
        </a:lnSpc>
        <a:spcBef>
          <a:spcPct val="0"/>
        </a:spcBef>
        <a:buNone/>
        <a:defRPr sz="37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6413" indent="-196413" algn="l" defTabSz="785652" rtl="0" eaLnBrk="1" latinLnBrk="0" hangingPunct="1">
        <a:lnSpc>
          <a:spcPct val="90000"/>
        </a:lnSpc>
        <a:spcBef>
          <a:spcPts val="859"/>
        </a:spcBef>
        <a:buFont typeface="Arial" panose="020B0604020202020204" pitchFamily="34" charset="0"/>
        <a:buChar char="•"/>
        <a:defRPr sz="2406" kern="1200">
          <a:solidFill>
            <a:schemeClr val="tx1"/>
          </a:solidFill>
          <a:latin typeface="+mn-lt"/>
          <a:ea typeface="+mn-ea"/>
          <a:cs typeface="+mn-cs"/>
        </a:defRPr>
      </a:lvl1pPr>
      <a:lvl2pPr marL="589239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2062" kern="1200">
          <a:solidFill>
            <a:schemeClr val="tx1"/>
          </a:solidFill>
          <a:latin typeface="+mn-lt"/>
          <a:ea typeface="+mn-ea"/>
          <a:cs typeface="+mn-cs"/>
        </a:defRPr>
      </a:lvl2pPr>
      <a:lvl3pPr marL="982066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718" kern="1200">
          <a:solidFill>
            <a:schemeClr val="tx1"/>
          </a:solidFill>
          <a:latin typeface="+mn-lt"/>
          <a:ea typeface="+mn-ea"/>
          <a:cs typeface="+mn-cs"/>
        </a:defRPr>
      </a:lvl3pPr>
      <a:lvl4pPr marL="1374892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767718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2160544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553371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946197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339023" indent="-196413" algn="l" defTabSz="785652" rtl="0" eaLnBrk="1" latinLnBrk="0" hangingPunct="1">
        <a:lnSpc>
          <a:spcPct val="90000"/>
        </a:lnSpc>
        <a:spcBef>
          <a:spcPts val="430"/>
        </a:spcBef>
        <a:buFont typeface="Arial" panose="020B0604020202020204" pitchFamily="34" charset="0"/>
        <a:buChar char="•"/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1pPr>
      <a:lvl2pPr marL="392826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2pPr>
      <a:lvl3pPr marL="785652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3pPr>
      <a:lvl4pPr marL="1178479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4pPr>
      <a:lvl5pPr marL="1571305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5pPr>
      <a:lvl6pPr marL="1964131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6pPr>
      <a:lvl7pPr marL="2356957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7pPr>
      <a:lvl8pPr marL="2749784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8pPr>
      <a:lvl9pPr marL="3142610" algn="l" defTabSz="785652" rtl="0" eaLnBrk="1" latinLnBrk="0" hangingPunct="1">
        <a:defRPr sz="15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F8303745-971C-B236-96A0-2FA369CFA9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5189335"/>
              </p:ext>
            </p:extLst>
          </p:nvPr>
        </p:nvGraphicFramePr>
        <p:xfrm>
          <a:off x="523796" y="395206"/>
          <a:ext cx="6832602" cy="5943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846063201"/>
                    </a:ext>
                  </a:extLst>
                </a:gridCol>
              </a:tblGrid>
              <a:tr h="13551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2000" b="1" u="none" strike="noStrike">
                          <a:effectLst/>
                        </a:rPr>
                        <a:t>THÔNG BÁO HỌC PHÍ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690080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800" u="none" strike="noStrike">
                          <a:effectLst/>
                        </a:rPr>
                        <a:t>THÁNG 9 NĂM 2026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348550587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02434DD-1286-6D73-8DF4-3F1459A240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6528502"/>
              </p:ext>
            </p:extLst>
          </p:nvPr>
        </p:nvGraphicFramePr>
        <p:xfrm>
          <a:off x="521135" y="2034133"/>
          <a:ext cx="9433642" cy="2060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530">
                  <a:extLst>
                    <a:ext uri="{9D8B030D-6E8A-4147-A177-3AD203B41FA5}">
                      <a16:colId xmlns:a16="http://schemas.microsoft.com/office/drawing/2014/main" val="3407292449"/>
                    </a:ext>
                  </a:extLst>
                </a:gridCol>
                <a:gridCol w="4388146">
                  <a:extLst>
                    <a:ext uri="{9D8B030D-6E8A-4147-A177-3AD203B41FA5}">
                      <a16:colId xmlns:a16="http://schemas.microsoft.com/office/drawing/2014/main" val="218471942"/>
                    </a:ext>
                  </a:extLst>
                </a:gridCol>
                <a:gridCol w="1932874">
                  <a:extLst>
                    <a:ext uri="{9D8B030D-6E8A-4147-A177-3AD203B41FA5}">
                      <a16:colId xmlns:a16="http://schemas.microsoft.com/office/drawing/2014/main" val="1410603447"/>
                    </a:ext>
                  </a:extLst>
                </a:gridCol>
                <a:gridCol w="2416092">
                  <a:extLst>
                    <a:ext uri="{9D8B030D-6E8A-4147-A177-3AD203B41FA5}">
                      <a16:colId xmlns:a16="http://schemas.microsoft.com/office/drawing/2014/main" val="375955578"/>
                    </a:ext>
                  </a:extLst>
                </a:gridCol>
              </a:tblGrid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STT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Nội dung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Giá trị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Ghi chú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3344359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Học phí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4.500.000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20779706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Tiền ăn tạm thu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735.000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2211859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ô tô đưa đón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39445485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Tiền thừa (+) thiếu (-) tháng trước</a:t>
                      </a:r>
                      <a:endParaRPr lang="vi-VN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3174532"/>
                  </a:ext>
                </a:extLst>
              </a:tr>
              <a:tr h="29718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Giảm trừ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5.374.800</a:t>
                      </a:r>
                      <a:endParaRPr lang="en-US" sz="1600" b="0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910014559"/>
                  </a:ext>
                </a:extLst>
              </a:tr>
              <a:tr h="287284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Còn phải nộp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fontAlgn="ctr">
                        <a:buNone/>
                      </a:pPr>
                      <a:r>
                        <a:rPr lang="en-US" sz="18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10.200</a:t>
                      </a:r>
                      <a:endParaRPr lang="en-US" sz="1600" b="1" i="0" u="none" strike="no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1600" u="none" strike="noStrike">
                          <a:effectLst/>
                        </a:rPr>
                        <a:t> 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171515337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EBF976E-2E10-A18F-B80C-1CD6520CDC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32930"/>
              </p:ext>
            </p:extLst>
          </p:nvPr>
        </p:nvGraphicFramePr>
        <p:xfrm>
          <a:off x="523797" y="1056056"/>
          <a:ext cx="6832602" cy="3886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3727882797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Kính gửi phụ huynh học sinh Lê Thị Phương Chi</a:t>
                      </a:r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032224533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373FF544-1655-2963-53C2-98D450631D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8431594"/>
              </p:ext>
            </p:extLst>
          </p:nvPr>
        </p:nvGraphicFramePr>
        <p:xfrm>
          <a:off x="523796" y="1444676"/>
          <a:ext cx="6832602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32602">
                  <a:extLst>
                    <a:ext uri="{9D8B030D-6E8A-4147-A177-3AD203B41FA5}">
                      <a16:colId xmlns:a16="http://schemas.microsoft.com/office/drawing/2014/main" val="167194759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vi-VN" sz="1600" u="none" strike="noStrike">
                          <a:effectLst/>
                        </a:rPr>
                        <a:t>Phòng tài vụ trường trân trọng thông báo:</a:t>
                      </a:r>
                      <a:endParaRPr lang="vi-VN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29615215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D69DF50-FCFA-06EB-8ABB-25F59BD44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854" y="4257371"/>
            <a:ext cx="5321984" cy="236957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15EE16-D8F9-DCBE-57A4-0C768FA4D4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5" y="5118383"/>
            <a:ext cx="2125663" cy="80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370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</TotalTime>
  <Words>75</Words>
  <Application>Microsoft Office PowerPoint</Application>
  <PresentationFormat>Custom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Hồng Giang</dc:creator>
  <cp:lastModifiedBy>Nguyễn Hồng Giang</cp:lastModifiedBy>
  <cp:revision>11</cp:revision>
  <dcterms:created xsi:type="dcterms:W3CDTF">2026-04-03T13:40:38Z</dcterms:created>
  <dcterms:modified xsi:type="dcterms:W3CDTF">2026-06-15T16:24:40Z</dcterms:modified>
</cp:coreProperties>
</file>